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6.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7.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6" r:id="rId2"/>
    <p:sldMasterId id="2147483689" r:id="rId3"/>
    <p:sldMasterId id="2147483702" r:id="rId4"/>
    <p:sldMasterId id="2147483715" r:id="rId5"/>
    <p:sldMasterId id="2147483728" r:id="rId6"/>
    <p:sldMasterId id="2147483741" r:id="rId7"/>
    <p:sldMasterId id="2147483754" r:id="rId8"/>
  </p:sldMasterIdLst>
  <p:notesMasterIdLst>
    <p:notesMasterId r:id="rId41"/>
  </p:notesMasterIdLst>
  <p:sldIdLst>
    <p:sldId id="256" r:id="rId9"/>
    <p:sldId id="299" r:id="rId10"/>
    <p:sldId id="309" r:id="rId11"/>
    <p:sldId id="607" r:id="rId12"/>
    <p:sldId id="608" r:id="rId13"/>
    <p:sldId id="312" r:id="rId14"/>
    <p:sldId id="308" r:id="rId15"/>
    <p:sldId id="318" r:id="rId16"/>
    <p:sldId id="597" r:id="rId17"/>
    <p:sldId id="621" r:id="rId18"/>
    <p:sldId id="622" r:id="rId19"/>
    <p:sldId id="609" r:id="rId20"/>
    <p:sldId id="610" r:id="rId21"/>
    <p:sldId id="619" r:id="rId22"/>
    <p:sldId id="310" r:id="rId23"/>
    <p:sldId id="593" r:id="rId24"/>
    <p:sldId id="594" r:id="rId25"/>
    <p:sldId id="615" r:id="rId26"/>
    <p:sldId id="612" r:id="rId27"/>
    <p:sldId id="613" r:id="rId28"/>
    <p:sldId id="620" r:id="rId29"/>
    <p:sldId id="311" r:id="rId30"/>
    <p:sldId id="316" r:id="rId31"/>
    <p:sldId id="616" r:id="rId32"/>
    <p:sldId id="584" r:id="rId33"/>
    <p:sldId id="585" r:id="rId34"/>
    <p:sldId id="313" r:id="rId35"/>
    <p:sldId id="618" r:id="rId36"/>
    <p:sldId id="605" r:id="rId37"/>
    <p:sldId id="623" r:id="rId38"/>
    <p:sldId id="588" r:id="rId39"/>
    <p:sldId id="624" r:id="rId4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Tekijä" initials="A" lastIdx="2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C747BC-AC51-4903-BF67-E52887665318}" v="190" dt="2019-12-18T09:42:59.184"/>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3351" autoAdjust="0"/>
  </p:normalViewPr>
  <p:slideViewPr>
    <p:cSldViewPr snapToGrid="0">
      <p:cViewPr varScale="1">
        <p:scale>
          <a:sx n="75" d="100"/>
          <a:sy n="75" d="100"/>
        </p:scale>
        <p:origin x="321"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notesMaster" Target="notesMasters/notesMaster1.xml"/></Relationships>
</file>

<file path=ppt/diagrams/_rels/data10.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19AB33-A28F-41D3-ACB3-A410B117F6F0}" type="doc">
      <dgm:prSet loTypeId="urn:microsoft.com/office/officeart/2005/8/layout/hProcess9" loCatId="process" qsTypeId="urn:microsoft.com/office/officeart/2005/8/quickstyle/simple1" qsCatId="simple" csTypeId="urn:microsoft.com/office/officeart/2005/8/colors/colorful3" csCatId="colorful" phldr="1"/>
      <dgm:spPr/>
      <dgm:t>
        <a:bodyPr/>
        <a:lstStyle/>
        <a:p>
          <a:endParaRPr lang="fi-FI"/>
        </a:p>
      </dgm:t>
    </dgm:pt>
    <dgm:pt modelId="{EFE9F4D1-9407-434A-BD8B-26E8C254DB6A}">
      <dgm:prSet phldrT="[Teksti]"/>
      <dgm:spPr/>
      <dgm:t>
        <a:bodyPr/>
        <a:lstStyle/>
        <a:p>
          <a:pPr algn="l"/>
          <a:r>
            <a:rPr lang="fi-FI" dirty="0"/>
            <a:t>Lähtötiedot</a:t>
          </a:r>
        </a:p>
      </dgm:t>
    </dgm:pt>
    <dgm:pt modelId="{D5229378-4E7F-41B4-B6EE-B5508C3577F6}" type="parTrans" cxnId="{F5FA150F-3849-44CB-83A7-F0DECDCA81C5}">
      <dgm:prSet/>
      <dgm:spPr/>
      <dgm:t>
        <a:bodyPr/>
        <a:lstStyle/>
        <a:p>
          <a:pPr algn="l"/>
          <a:endParaRPr lang="fi-FI"/>
        </a:p>
      </dgm:t>
    </dgm:pt>
    <dgm:pt modelId="{3ACE351E-1373-4DE3-8804-1922CDD6BA99}" type="sibTrans" cxnId="{F5FA150F-3849-44CB-83A7-F0DECDCA81C5}">
      <dgm:prSet/>
      <dgm:spPr/>
      <dgm:t>
        <a:bodyPr/>
        <a:lstStyle/>
        <a:p>
          <a:pPr algn="l"/>
          <a:endParaRPr lang="fi-FI"/>
        </a:p>
      </dgm:t>
    </dgm:pt>
    <dgm:pt modelId="{9BC21751-266A-4B0E-A1A0-DE336EE872D7}">
      <dgm:prSet phldrT="[Teksti]"/>
      <dgm:spPr/>
      <dgm:t>
        <a:bodyPr/>
        <a:lstStyle/>
        <a:p>
          <a:pPr algn="l"/>
          <a:r>
            <a:rPr lang="fi-FI" dirty="0"/>
            <a:t>Vuorovaikutusraportit</a:t>
          </a:r>
        </a:p>
      </dgm:t>
    </dgm:pt>
    <dgm:pt modelId="{9FB0DE81-C00C-44AA-805C-7C8E60E753AD}" type="parTrans" cxnId="{2ACDCD4A-5C16-4731-8281-B91C52E7A04A}">
      <dgm:prSet/>
      <dgm:spPr/>
      <dgm:t>
        <a:bodyPr/>
        <a:lstStyle/>
        <a:p>
          <a:pPr algn="l"/>
          <a:endParaRPr lang="fi-FI"/>
        </a:p>
      </dgm:t>
    </dgm:pt>
    <dgm:pt modelId="{ED2DAB52-134F-4E81-AEEB-27C5EEEF83BC}" type="sibTrans" cxnId="{2ACDCD4A-5C16-4731-8281-B91C52E7A04A}">
      <dgm:prSet/>
      <dgm:spPr/>
      <dgm:t>
        <a:bodyPr/>
        <a:lstStyle/>
        <a:p>
          <a:pPr algn="l"/>
          <a:endParaRPr lang="fi-FI"/>
        </a:p>
      </dgm:t>
    </dgm:pt>
    <dgm:pt modelId="{E204C2B2-887E-47F6-9F29-51BDB023C274}">
      <dgm:prSet phldrT="[Teksti]"/>
      <dgm:spPr/>
      <dgm:t>
        <a:bodyPr/>
        <a:lstStyle/>
        <a:p>
          <a:pPr algn="l"/>
          <a:r>
            <a:rPr lang="fi-FI" dirty="0"/>
            <a:t>Sidosryhmien kannanotot</a:t>
          </a:r>
        </a:p>
      </dgm:t>
    </dgm:pt>
    <dgm:pt modelId="{C776248D-365B-405A-8CCA-563E7DE6F44B}" type="parTrans" cxnId="{BFCF6E0A-1CDB-48A3-8B3C-A50F53F7E40F}">
      <dgm:prSet/>
      <dgm:spPr/>
      <dgm:t>
        <a:bodyPr/>
        <a:lstStyle/>
        <a:p>
          <a:pPr algn="l"/>
          <a:endParaRPr lang="fi-FI"/>
        </a:p>
      </dgm:t>
    </dgm:pt>
    <dgm:pt modelId="{2BC858D4-97E5-4281-BD49-FCAEBD17CB93}" type="sibTrans" cxnId="{BFCF6E0A-1CDB-48A3-8B3C-A50F53F7E40F}">
      <dgm:prSet/>
      <dgm:spPr/>
      <dgm:t>
        <a:bodyPr/>
        <a:lstStyle/>
        <a:p>
          <a:pPr algn="l"/>
          <a:endParaRPr lang="fi-FI"/>
        </a:p>
      </dgm:t>
    </dgm:pt>
    <dgm:pt modelId="{296B497B-215C-4499-9E2F-C14359F75F34}">
      <dgm:prSet phldrT="[Teksti]"/>
      <dgm:spPr/>
      <dgm:t>
        <a:bodyPr/>
        <a:lstStyle/>
        <a:p>
          <a:pPr algn="l"/>
          <a:r>
            <a:rPr lang="fi-FI" dirty="0"/>
            <a:t>Ryhmittely hankkeittain</a:t>
          </a:r>
        </a:p>
      </dgm:t>
    </dgm:pt>
    <dgm:pt modelId="{E090041C-407B-40C7-BC90-9BA71B1270DC}" type="parTrans" cxnId="{6FFCA9BA-2EE3-4B08-AEA2-8CF9B80E66C2}">
      <dgm:prSet/>
      <dgm:spPr/>
      <dgm:t>
        <a:bodyPr/>
        <a:lstStyle/>
        <a:p>
          <a:pPr algn="l"/>
          <a:endParaRPr lang="fi-FI"/>
        </a:p>
      </dgm:t>
    </dgm:pt>
    <dgm:pt modelId="{1E16097C-776E-4E14-85CC-A97032631693}" type="sibTrans" cxnId="{6FFCA9BA-2EE3-4B08-AEA2-8CF9B80E66C2}">
      <dgm:prSet/>
      <dgm:spPr/>
      <dgm:t>
        <a:bodyPr/>
        <a:lstStyle/>
        <a:p>
          <a:pPr algn="l"/>
          <a:endParaRPr lang="fi-FI"/>
        </a:p>
      </dgm:t>
    </dgm:pt>
    <dgm:pt modelId="{1CC45D31-192E-45F1-A17A-C5A388EC7906}">
      <dgm:prSet phldrT="[Teksti]"/>
      <dgm:spPr/>
      <dgm:t>
        <a:bodyPr/>
        <a:lstStyle/>
        <a:p>
          <a:pPr algn="l"/>
          <a:r>
            <a:rPr lang="fi-FI" dirty="0"/>
            <a:t>Ryhmittely sidosryhmittäin</a:t>
          </a:r>
        </a:p>
      </dgm:t>
    </dgm:pt>
    <dgm:pt modelId="{F6C0B8FE-391E-4DD0-95E8-7D8F4828ACC5}" type="parTrans" cxnId="{AD3915EA-E595-4610-8B69-CD9EB404F7CA}">
      <dgm:prSet/>
      <dgm:spPr/>
      <dgm:t>
        <a:bodyPr/>
        <a:lstStyle/>
        <a:p>
          <a:pPr algn="l"/>
          <a:endParaRPr lang="fi-FI"/>
        </a:p>
      </dgm:t>
    </dgm:pt>
    <dgm:pt modelId="{8662E859-5A16-434A-AEAE-FCDAB559B788}" type="sibTrans" cxnId="{AD3915EA-E595-4610-8B69-CD9EB404F7CA}">
      <dgm:prSet/>
      <dgm:spPr/>
      <dgm:t>
        <a:bodyPr/>
        <a:lstStyle/>
        <a:p>
          <a:pPr algn="l"/>
          <a:endParaRPr lang="fi-FI"/>
        </a:p>
      </dgm:t>
    </dgm:pt>
    <dgm:pt modelId="{A418C2D3-9136-46C4-8843-5464D9A96CD3}">
      <dgm:prSet phldrT="[Teksti]"/>
      <dgm:spPr/>
      <dgm:t>
        <a:bodyPr/>
        <a:lstStyle/>
        <a:p>
          <a:pPr algn="l"/>
          <a:r>
            <a:rPr lang="fi-FI" dirty="0"/>
            <a:t>Asiakysymykset</a:t>
          </a:r>
        </a:p>
      </dgm:t>
    </dgm:pt>
    <dgm:pt modelId="{545C1FC4-5A01-43F8-BD82-9BF06B58E143}" type="parTrans" cxnId="{7B734447-CD92-4708-BB72-33ED17CB461C}">
      <dgm:prSet/>
      <dgm:spPr/>
      <dgm:t>
        <a:bodyPr/>
        <a:lstStyle/>
        <a:p>
          <a:pPr algn="l"/>
          <a:endParaRPr lang="fi-FI"/>
        </a:p>
      </dgm:t>
    </dgm:pt>
    <dgm:pt modelId="{780C3413-8F9B-4F8E-9C4F-E97997AE4E63}" type="sibTrans" cxnId="{7B734447-CD92-4708-BB72-33ED17CB461C}">
      <dgm:prSet/>
      <dgm:spPr/>
      <dgm:t>
        <a:bodyPr/>
        <a:lstStyle/>
        <a:p>
          <a:pPr algn="l"/>
          <a:endParaRPr lang="fi-FI"/>
        </a:p>
      </dgm:t>
    </dgm:pt>
    <dgm:pt modelId="{980FBBED-AE83-456A-8988-42082D2DDDD2}">
      <dgm:prSet phldrT="[Teksti]"/>
      <dgm:spPr/>
      <dgm:t>
        <a:bodyPr/>
        <a:lstStyle/>
        <a:p>
          <a:pPr algn="l"/>
          <a:r>
            <a:rPr lang="fi-FI" dirty="0"/>
            <a:t>Teemat</a:t>
          </a:r>
        </a:p>
      </dgm:t>
    </dgm:pt>
    <dgm:pt modelId="{6F0CAAC7-C723-4334-889A-89FD6E11BF3C}" type="parTrans" cxnId="{CA7E1677-660F-42E9-AE82-DAF57B7AF96B}">
      <dgm:prSet/>
      <dgm:spPr/>
      <dgm:t>
        <a:bodyPr/>
        <a:lstStyle/>
        <a:p>
          <a:pPr algn="l"/>
          <a:endParaRPr lang="fi-FI"/>
        </a:p>
      </dgm:t>
    </dgm:pt>
    <dgm:pt modelId="{52023D44-AC90-4088-B75E-A4A58156F54B}" type="sibTrans" cxnId="{CA7E1677-660F-42E9-AE82-DAF57B7AF96B}">
      <dgm:prSet/>
      <dgm:spPr/>
      <dgm:t>
        <a:bodyPr/>
        <a:lstStyle/>
        <a:p>
          <a:pPr algn="l"/>
          <a:endParaRPr lang="fi-FI"/>
        </a:p>
      </dgm:t>
    </dgm:pt>
    <dgm:pt modelId="{12D12D7B-4DEA-440F-BCB0-923DDC4B598B}">
      <dgm:prSet phldrT="[Teksti]"/>
      <dgm:spPr/>
      <dgm:t>
        <a:bodyPr/>
        <a:lstStyle/>
        <a:p>
          <a:pPr algn="l"/>
          <a:r>
            <a:rPr lang="fi-FI" dirty="0"/>
            <a:t>Sidosryhmät ja asiakysymykset</a:t>
          </a:r>
        </a:p>
      </dgm:t>
    </dgm:pt>
    <dgm:pt modelId="{7D84A9B7-994B-4283-BAE8-6AECF7ACCFBC}" type="parTrans" cxnId="{2F032A62-7BF0-4282-ABF6-159C8BD9D77E}">
      <dgm:prSet/>
      <dgm:spPr/>
      <dgm:t>
        <a:bodyPr/>
        <a:lstStyle/>
        <a:p>
          <a:pPr algn="l"/>
          <a:endParaRPr lang="fi-FI"/>
        </a:p>
      </dgm:t>
    </dgm:pt>
    <dgm:pt modelId="{EA652C2A-57FE-468B-872C-FB16B38E011A}" type="sibTrans" cxnId="{2F032A62-7BF0-4282-ABF6-159C8BD9D77E}">
      <dgm:prSet/>
      <dgm:spPr/>
      <dgm:t>
        <a:bodyPr/>
        <a:lstStyle/>
        <a:p>
          <a:pPr algn="l"/>
          <a:endParaRPr lang="fi-FI"/>
        </a:p>
      </dgm:t>
    </dgm:pt>
    <dgm:pt modelId="{CC5FFAAF-2C3B-4835-B071-81643388EA04}">
      <dgm:prSet phldrT="[Teksti]"/>
      <dgm:spPr/>
      <dgm:t>
        <a:bodyPr/>
        <a:lstStyle/>
        <a:p>
          <a:pPr algn="l"/>
          <a:r>
            <a:rPr lang="fi-FI" dirty="0"/>
            <a:t>Lausunnot</a:t>
          </a:r>
        </a:p>
      </dgm:t>
    </dgm:pt>
    <dgm:pt modelId="{9DDC6490-396F-4F8A-B0D6-A677C77DF72E}" type="parTrans" cxnId="{B4B98778-F368-44A9-80F0-4B2BE67FC2E8}">
      <dgm:prSet/>
      <dgm:spPr/>
      <dgm:t>
        <a:bodyPr/>
        <a:lstStyle/>
        <a:p>
          <a:pPr algn="l"/>
          <a:endParaRPr lang="fi-FI"/>
        </a:p>
      </dgm:t>
    </dgm:pt>
    <dgm:pt modelId="{75C34AE1-DDD1-49FD-865A-81019D7E9A7D}" type="sibTrans" cxnId="{B4B98778-F368-44A9-80F0-4B2BE67FC2E8}">
      <dgm:prSet/>
      <dgm:spPr/>
      <dgm:t>
        <a:bodyPr/>
        <a:lstStyle/>
        <a:p>
          <a:pPr algn="l"/>
          <a:endParaRPr lang="fi-FI"/>
        </a:p>
      </dgm:t>
    </dgm:pt>
    <dgm:pt modelId="{78B301EC-7492-4E18-A688-F0C10E08EF45}">
      <dgm:prSet phldrT="[Teksti]"/>
      <dgm:spPr/>
      <dgm:t>
        <a:bodyPr/>
        <a:lstStyle/>
        <a:p>
          <a:pPr algn="l"/>
          <a:r>
            <a:rPr lang="fi-FI" dirty="0"/>
            <a:t>Lopputyöt ja raportit</a:t>
          </a:r>
        </a:p>
      </dgm:t>
    </dgm:pt>
    <dgm:pt modelId="{5F42671D-7D23-46EA-9409-B65D75DDB292}" type="sibTrans" cxnId="{BD868CB5-CFEC-4E3A-84B3-98D5AFE6868B}">
      <dgm:prSet/>
      <dgm:spPr/>
      <dgm:t>
        <a:bodyPr/>
        <a:lstStyle/>
        <a:p>
          <a:pPr algn="l"/>
          <a:endParaRPr lang="fi-FI"/>
        </a:p>
      </dgm:t>
    </dgm:pt>
    <dgm:pt modelId="{E43753E9-F487-4C57-920A-8182A96AD572}" type="parTrans" cxnId="{BD868CB5-CFEC-4E3A-84B3-98D5AFE6868B}">
      <dgm:prSet/>
      <dgm:spPr/>
      <dgm:t>
        <a:bodyPr/>
        <a:lstStyle/>
        <a:p>
          <a:pPr algn="l"/>
          <a:endParaRPr lang="fi-FI"/>
        </a:p>
      </dgm:t>
    </dgm:pt>
    <dgm:pt modelId="{34C082E1-8448-4166-98A8-692235AC90AB}">
      <dgm:prSet phldrT="[Teksti]"/>
      <dgm:spPr/>
      <dgm:t>
        <a:bodyPr/>
        <a:lstStyle/>
        <a:p>
          <a:pPr algn="l"/>
          <a:r>
            <a:rPr lang="fi-FI" dirty="0"/>
            <a:t>Asioiden väliset kytkennät</a:t>
          </a:r>
        </a:p>
      </dgm:t>
    </dgm:pt>
    <dgm:pt modelId="{BCBA0D50-90B0-41B3-B8B1-2BA06F129E99}" type="parTrans" cxnId="{FC446319-9FEA-4A7E-916F-F06659513334}">
      <dgm:prSet/>
      <dgm:spPr/>
      <dgm:t>
        <a:bodyPr/>
        <a:lstStyle/>
        <a:p>
          <a:pPr algn="l"/>
          <a:endParaRPr lang="fi-FI"/>
        </a:p>
      </dgm:t>
    </dgm:pt>
    <dgm:pt modelId="{9A076394-1645-47ED-ABAD-7543AAB09215}" type="sibTrans" cxnId="{FC446319-9FEA-4A7E-916F-F06659513334}">
      <dgm:prSet/>
      <dgm:spPr/>
      <dgm:t>
        <a:bodyPr/>
        <a:lstStyle/>
        <a:p>
          <a:pPr algn="l"/>
          <a:endParaRPr lang="fi-FI"/>
        </a:p>
      </dgm:t>
    </dgm:pt>
    <dgm:pt modelId="{E5C79C85-6EB9-4FA0-B6D4-B207CDD702BB}">
      <dgm:prSet phldrT="[Teksti]"/>
      <dgm:spPr/>
      <dgm:t>
        <a:bodyPr/>
        <a:lstStyle/>
        <a:p>
          <a:pPr algn="l"/>
          <a:r>
            <a:rPr lang="fi-FI" dirty="0"/>
            <a:t>Mihin keskittyä tulevaisuudessa?</a:t>
          </a:r>
        </a:p>
      </dgm:t>
    </dgm:pt>
    <dgm:pt modelId="{F2FB0E5F-E06A-4318-BD28-21D15A025A0C}" type="parTrans" cxnId="{295D4D09-B179-4000-B1EF-17CB4E4F733D}">
      <dgm:prSet/>
      <dgm:spPr/>
      <dgm:t>
        <a:bodyPr/>
        <a:lstStyle/>
        <a:p>
          <a:endParaRPr lang="fi-FI"/>
        </a:p>
      </dgm:t>
    </dgm:pt>
    <dgm:pt modelId="{2AEDF18D-20CB-429A-9834-7C19CCF63A2A}" type="sibTrans" cxnId="{295D4D09-B179-4000-B1EF-17CB4E4F733D}">
      <dgm:prSet/>
      <dgm:spPr/>
      <dgm:t>
        <a:bodyPr/>
        <a:lstStyle/>
        <a:p>
          <a:endParaRPr lang="fi-FI"/>
        </a:p>
      </dgm:t>
    </dgm:pt>
    <dgm:pt modelId="{EFCFA712-6029-45BF-A193-787139EEF2E5}">
      <dgm:prSet phldrT="[Teksti]"/>
      <dgm:spPr/>
      <dgm:t>
        <a:bodyPr/>
        <a:lstStyle/>
        <a:p>
          <a:pPr algn="l"/>
          <a:r>
            <a:rPr lang="fi-FI" dirty="0"/>
            <a:t>Keitä on puuttunut?</a:t>
          </a:r>
        </a:p>
      </dgm:t>
    </dgm:pt>
    <dgm:pt modelId="{723C5551-8C7A-4131-8868-0D834A9653B9}" type="parTrans" cxnId="{E811CDB1-5156-44DC-9733-3F2E428C3E1E}">
      <dgm:prSet/>
      <dgm:spPr/>
      <dgm:t>
        <a:bodyPr/>
        <a:lstStyle/>
        <a:p>
          <a:endParaRPr lang="fi-FI"/>
        </a:p>
      </dgm:t>
    </dgm:pt>
    <dgm:pt modelId="{D800A0BF-218D-42C9-AAA8-1C625B230340}" type="sibTrans" cxnId="{E811CDB1-5156-44DC-9733-3F2E428C3E1E}">
      <dgm:prSet/>
      <dgm:spPr/>
      <dgm:t>
        <a:bodyPr/>
        <a:lstStyle/>
        <a:p>
          <a:endParaRPr lang="fi-FI"/>
        </a:p>
      </dgm:t>
    </dgm:pt>
    <dgm:pt modelId="{458510B3-11C4-4399-8290-4940434273D4}" type="pres">
      <dgm:prSet presAssocID="{8C19AB33-A28F-41D3-ACB3-A410B117F6F0}" presName="CompostProcess" presStyleCnt="0">
        <dgm:presLayoutVars>
          <dgm:dir/>
          <dgm:resizeHandles val="exact"/>
        </dgm:presLayoutVars>
      </dgm:prSet>
      <dgm:spPr/>
    </dgm:pt>
    <dgm:pt modelId="{6C3FBA43-B6CA-40DE-A3FA-7CD5EE95EAB0}" type="pres">
      <dgm:prSet presAssocID="{8C19AB33-A28F-41D3-ACB3-A410B117F6F0}" presName="arrow" presStyleLbl="bgShp" presStyleIdx="0" presStyleCnt="1"/>
      <dgm:spPr/>
    </dgm:pt>
    <dgm:pt modelId="{55F4A074-E66F-4CF7-89A2-0F92CD11ED86}" type="pres">
      <dgm:prSet presAssocID="{8C19AB33-A28F-41D3-ACB3-A410B117F6F0}" presName="linearProcess" presStyleCnt="0"/>
      <dgm:spPr/>
    </dgm:pt>
    <dgm:pt modelId="{2DD565E7-E22A-44D3-B49B-3C6553CB198C}" type="pres">
      <dgm:prSet presAssocID="{EFE9F4D1-9407-434A-BD8B-26E8C254DB6A}" presName="textNode" presStyleLbl="node1" presStyleIdx="0" presStyleCnt="4">
        <dgm:presLayoutVars>
          <dgm:bulletEnabled val="1"/>
        </dgm:presLayoutVars>
      </dgm:prSet>
      <dgm:spPr/>
    </dgm:pt>
    <dgm:pt modelId="{6AFAEF40-0CC6-4635-BAE9-057FB7A79E0B}" type="pres">
      <dgm:prSet presAssocID="{3ACE351E-1373-4DE3-8804-1922CDD6BA99}" presName="sibTrans" presStyleCnt="0"/>
      <dgm:spPr/>
    </dgm:pt>
    <dgm:pt modelId="{BCECD50F-3127-4683-AA58-D8359871F8FB}" type="pres">
      <dgm:prSet presAssocID="{E204C2B2-887E-47F6-9F29-51BDB023C274}" presName="textNode" presStyleLbl="node1" presStyleIdx="1" presStyleCnt="4">
        <dgm:presLayoutVars>
          <dgm:bulletEnabled val="1"/>
        </dgm:presLayoutVars>
      </dgm:prSet>
      <dgm:spPr/>
    </dgm:pt>
    <dgm:pt modelId="{CD9ADD98-AB78-4503-AB78-396022E778F9}" type="pres">
      <dgm:prSet presAssocID="{2BC858D4-97E5-4281-BD49-FCAEBD17CB93}" presName="sibTrans" presStyleCnt="0"/>
      <dgm:spPr/>
    </dgm:pt>
    <dgm:pt modelId="{6EA9D68D-120C-4BE5-BC50-29F71F8C9FC0}" type="pres">
      <dgm:prSet presAssocID="{A418C2D3-9136-46C4-8843-5464D9A96CD3}" presName="textNode" presStyleLbl="node1" presStyleIdx="2" presStyleCnt="4">
        <dgm:presLayoutVars>
          <dgm:bulletEnabled val="1"/>
        </dgm:presLayoutVars>
      </dgm:prSet>
      <dgm:spPr/>
    </dgm:pt>
    <dgm:pt modelId="{01FCF380-2109-421D-ABE1-F39A4BE2416F}" type="pres">
      <dgm:prSet presAssocID="{780C3413-8F9B-4F8E-9C4F-E97997AE4E63}" presName="sibTrans" presStyleCnt="0"/>
      <dgm:spPr/>
    </dgm:pt>
    <dgm:pt modelId="{E6484EC9-C7C4-4595-8ADA-B64AA77281DC}" type="pres">
      <dgm:prSet presAssocID="{12D12D7B-4DEA-440F-BCB0-923DDC4B598B}" presName="textNode" presStyleLbl="node1" presStyleIdx="3" presStyleCnt="4">
        <dgm:presLayoutVars>
          <dgm:bulletEnabled val="1"/>
        </dgm:presLayoutVars>
      </dgm:prSet>
      <dgm:spPr/>
    </dgm:pt>
  </dgm:ptLst>
  <dgm:cxnLst>
    <dgm:cxn modelId="{C6651405-3F1D-43AA-ACBB-2A6BE423A570}" type="presOf" srcId="{E5C79C85-6EB9-4FA0-B6D4-B207CDD702BB}" destId="{E6484EC9-C7C4-4595-8ADA-B64AA77281DC}" srcOrd="0" destOrd="1" presId="urn:microsoft.com/office/officeart/2005/8/layout/hProcess9"/>
    <dgm:cxn modelId="{295D4D09-B179-4000-B1EF-17CB4E4F733D}" srcId="{12D12D7B-4DEA-440F-BCB0-923DDC4B598B}" destId="{E5C79C85-6EB9-4FA0-B6D4-B207CDD702BB}" srcOrd="0" destOrd="0" parTransId="{F2FB0E5F-E06A-4318-BD28-21D15A025A0C}" sibTransId="{2AEDF18D-20CB-429A-9834-7C19CCF63A2A}"/>
    <dgm:cxn modelId="{BFCF6E0A-1CDB-48A3-8B3C-A50F53F7E40F}" srcId="{8C19AB33-A28F-41D3-ACB3-A410B117F6F0}" destId="{E204C2B2-887E-47F6-9F29-51BDB023C274}" srcOrd="1" destOrd="0" parTransId="{C776248D-365B-405A-8CCA-563E7DE6F44B}" sibTransId="{2BC858D4-97E5-4281-BD49-FCAEBD17CB93}"/>
    <dgm:cxn modelId="{F5FA150F-3849-44CB-83A7-F0DECDCA81C5}" srcId="{8C19AB33-A28F-41D3-ACB3-A410B117F6F0}" destId="{EFE9F4D1-9407-434A-BD8B-26E8C254DB6A}" srcOrd="0" destOrd="0" parTransId="{D5229378-4E7F-41B4-B6EE-B5508C3577F6}" sibTransId="{3ACE351E-1373-4DE3-8804-1922CDD6BA99}"/>
    <dgm:cxn modelId="{FC446319-9FEA-4A7E-916F-F06659513334}" srcId="{A418C2D3-9136-46C4-8843-5464D9A96CD3}" destId="{34C082E1-8448-4166-98A8-692235AC90AB}" srcOrd="1" destOrd="0" parTransId="{BCBA0D50-90B0-41B3-B8B1-2BA06F129E99}" sibTransId="{9A076394-1645-47ED-ABAD-7543AAB09215}"/>
    <dgm:cxn modelId="{15657C21-101B-4B77-B7D5-EB99E6368E45}" type="presOf" srcId="{34C082E1-8448-4166-98A8-692235AC90AB}" destId="{6EA9D68D-120C-4BE5-BC50-29F71F8C9FC0}" srcOrd="0" destOrd="2" presId="urn:microsoft.com/office/officeart/2005/8/layout/hProcess9"/>
    <dgm:cxn modelId="{2F032A62-7BF0-4282-ABF6-159C8BD9D77E}" srcId="{8C19AB33-A28F-41D3-ACB3-A410B117F6F0}" destId="{12D12D7B-4DEA-440F-BCB0-923DDC4B598B}" srcOrd="3" destOrd="0" parTransId="{7D84A9B7-994B-4283-BAE8-6AECF7ACCFBC}" sibTransId="{EA652C2A-57FE-468B-872C-FB16B38E011A}"/>
    <dgm:cxn modelId="{2DD6BB42-1C49-4BF2-B5A7-A60B7036B10D}" type="presOf" srcId="{EFCFA712-6029-45BF-A193-787139EEF2E5}" destId="{E6484EC9-C7C4-4595-8ADA-B64AA77281DC}" srcOrd="0" destOrd="2" presId="urn:microsoft.com/office/officeart/2005/8/layout/hProcess9"/>
    <dgm:cxn modelId="{7B734447-CD92-4708-BB72-33ED17CB461C}" srcId="{8C19AB33-A28F-41D3-ACB3-A410B117F6F0}" destId="{A418C2D3-9136-46C4-8843-5464D9A96CD3}" srcOrd="2" destOrd="0" parTransId="{545C1FC4-5A01-43F8-BD82-9BF06B58E143}" sibTransId="{780C3413-8F9B-4F8E-9C4F-E97997AE4E63}"/>
    <dgm:cxn modelId="{2ACDCD4A-5C16-4731-8281-B91C52E7A04A}" srcId="{EFE9F4D1-9407-434A-BD8B-26E8C254DB6A}" destId="{9BC21751-266A-4B0E-A1A0-DE336EE872D7}" srcOrd="0" destOrd="0" parTransId="{9FB0DE81-C00C-44AA-805C-7C8E60E753AD}" sibTransId="{ED2DAB52-134F-4E81-AEEB-27C5EEEF83BC}"/>
    <dgm:cxn modelId="{762F164B-35C1-4921-9994-730B647B5147}" type="presOf" srcId="{CC5FFAAF-2C3B-4835-B071-81643388EA04}" destId="{2DD565E7-E22A-44D3-B49B-3C6553CB198C}" srcOrd="0" destOrd="2" presId="urn:microsoft.com/office/officeart/2005/8/layout/hProcess9"/>
    <dgm:cxn modelId="{3818F070-98C5-4ABD-844B-872A5DA57B8F}" type="presOf" srcId="{9BC21751-266A-4B0E-A1A0-DE336EE872D7}" destId="{2DD565E7-E22A-44D3-B49B-3C6553CB198C}" srcOrd="0" destOrd="1" presId="urn:microsoft.com/office/officeart/2005/8/layout/hProcess9"/>
    <dgm:cxn modelId="{7EE19276-6D39-4263-AA59-CE053C27FE8F}" type="presOf" srcId="{E204C2B2-887E-47F6-9F29-51BDB023C274}" destId="{BCECD50F-3127-4683-AA58-D8359871F8FB}" srcOrd="0" destOrd="0" presId="urn:microsoft.com/office/officeart/2005/8/layout/hProcess9"/>
    <dgm:cxn modelId="{CA7E1677-660F-42E9-AE82-DAF57B7AF96B}" srcId="{A418C2D3-9136-46C4-8843-5464D9A96CD3}" destId="{980FBBED-AE83-456A-8988-42082D2DDDD2}" srcOrd="0" destOrd="0" parTransId="{6F0CAAC7-C723-4334-889A-89FD6E11BF3C}" sibTransId="{52023D44-AC90-4088-B75E-A4A58156F54B}"/>
    <dgm:cxn modelId="{B4B98778-F368-44A9-80F0-4B2BE67FC2E8}" srcId="{EFE9F4D1-9407-434A-BD8B-26E8C254DB6A}" destId="{CC5FFAAF-2C3B-4835-B071-81643388EA04}" srcOrd="1" destOrd="0" parTransId="{9DDC6490-396F-4F8A-B0D6-A677C77DF72E}" sibTransId="{75C34AE1-DDD1-49FD-865A-81019D7E9A7D}"/>
    <dgm:cxn modelId="{7539777B-2936-477A-A810-2EA0F299D9A3}" type="presOf" srcId="{8C19AB33-A28F-41D3-ACB3-A410B117F6F0}" destId="{458510B3-11C4-4399-8290-4940434273D4}" srcOrd="0" destOrd="0" presId="urn:microsoft.com/office/officeart/2005/8/layout/hProcess9"/>
    <dgm:cxn modelId="{D743B18C-8A29-426D-9EBE-6BBE17A46107}" type="presOf" srcId="{296B497B-215C-4499-9E2F-C14359F75F34}" destId="{BCECD50F-3127-4683-AA58-D8359871F8FB}" srcOrd="0" destOrd="1" presId="urn:microsoft.com/office/officeart/2005/8/layout/hProcess9"/>
    <dgm:cxn modelId="{82671091-EE85-4F1A-9F95-2EBC774EC48C}" type="presOf" srcId="{1CC45D31-192E-45F1-A17A-C5A388EC7906}" destId="{BCECD50F-3127-4683-AA58-D8359871F8FB}" srcOrd="0" destOrd="2" presId="urn:microsoft.com/office/officeart/2005/8/layout/hProcess9"/>
    <dgm:cxn modelId="{1AE6139E-F002-4CF0-8807-D2277E1CE89B}" type="presOf" srcId="{EFE9F4D1-9407-434A-BD8B-26E8C254DB6A}" destId="{2DD565E7-E22A-44D3-B49B-3C6553CB198C}" srcOrd="0" destOrd="0" presId="urn:microsoft.com/office/officeart/2005/8/layout/hProcess9"/>
    <dgm:cxn modelId="{E811CDB1-5156-44DC-9733-3F2E428C3E1E}" srcId="{12D12D7B-4DEA-440F-BCB0-923DDC4B598B}" destId="{EFCFA712-6029-45BF-A193-787139EEF2E5}" srcOrd="1" destOrd="0" parTransId="{723C5551-8C7A-4131-8868-0D834A9653B9}" sibTransId="{D800A0BF-218D-42C9-AAA8-1C625B230340}"/>
    <dgm:cxn modelId="{BD868CB5-CFEC-4E3A-84B3-98D5AFE6868B}" srcId="{EFE9F4D1-9407-434A-BD8B-26E8C254DB6A}" destId="{78B301EC-7492-4E18-A688-F0C10E08EF45}" srcOrd="2" destOrd="0" parTransId="{E43753E9-F487-4C57-920A-8182A96AD572}" sibTransId="{5F42671D-7D23-46EA-9409-B65D75DDB292}"/>
    <dgm:cxn modelId="{A91DBDB6-D5B7-4552-8098-54992C7E28BE}" type="presOf" srcId="{12D12D7B-4DEA-440F-BCB0-923DDC4B598B}" destId="{E6484EC9-C7C4-4595-8ADA-B64AA77281DC}" srcOrd="0" destOrd="0" presId="urn:microsoft.com/office/officeart/2005/8/layout/hProcess9"/>
    <dgm:cxn modelId="{6FFCA9BA-2EE3-4B08-AEA2-8CF9B80E66C2}" srcId="{E204C2B2-887E-47F6-9F29-51BDB023C274}" destId="{296B497B-215C-4499-9E2F-C14359F75F34}" srcOrd="0" destOrd="0" parTransId="{E090041C-407B-40C7-BC90-9BA71B1270DC}" sibTransId="{1E16097C-776E-4E14-85CC-A97032631693}"/>
    <dgm:cxn modelId="{253DCEDD-32F3-465D-8F46-69171765E1AF}" type="presOf" srcId="{A418C2D3-9136-46C4-8843-5464D9A96CD3}" destId="{6EA9D68D-120C-4BE5-BC50-29F71F8C9FC0}" srcOrd="0" destOrd="0" presId="urn:microsoft.com/office/officeart/2005/8/layout/hProcess9"/>
    <dgm:cxn modelId="{AD3915EA-E595-4610-8B69-CD9EB404F7CA}" srcId="{E204C2B2-887E-47F6-9F29-51BDB023C274}" destId="{1CC45D31-192E-45F1-A17A-C5A388EC7906}" srcOrd="1" destOrd="0" parTransId="{F6C0B8FE-391E-4DD0-95E8-7D8F4828ACC5}" sibTransId="{8662E859-5A16-434A-AEAE-FCDAB559B788}"/>
    <dgm:cxn modelId="{7A53B3F9-8402-4F0A-80B7-5C50DF53695F}" type="presOf" srcId="{78B301EC-7492-4E18-A688-F0C10E08EF45}" destId="{2DD565E7-E22A-44D3-B49B-3C6553CB198C}" srcOrd="0" destOrd="3" presId="urn:microsoft.com/office/officeart/2005/8/layout/hProcess9"/>
    <dgm:cxn modelId="{4B155AFF-98EA-468E-8D38-4AACB4867E4A}" type="presOf" srcId="{980FBBED-AE83-456A-8988-42082D2DDDD2}" destId="{6EA9D68D-120C-4BE5-BC50-29F71F8C9FC0}" srcOrd="0" destOrd="1" presId="urn:microsoft.com/office/officeart/2005/8/layout/hProcess9"/>
    <dgm:cxn modelId="{8B220390-4995-402E-9DA8-9A87DF111319}" type="presParOf" srcId="{458510B3-11C4-4399-8290-4940434273D4}" destId="{6C3FBA43-B6CA-40DE-A3FA-7CD5EE95EAB0}" srcOrd="0" destOrd="0" presId="urn:microsoft.com/office/officeart/2005/8/layout/hProcess9"/>
    <dgm:cxn modelId="{652F464B-EFBB-4F9D-9EF9-5A10BDFCDF2A}" type="presParOf" srcId="{458510B3-11C4-4399-8290-4940434273D4}" destId="{55F4A074-E66F-4CF7-89A2-0F92CD11ED86}" srcOrd="1" destOrd="0" presId="urn:microsoft.com/office/officeart/2005/8/layout/hProcess9"/>
    <dgm:cxn modelId="{A9F30179-55C0-4030-B324-A04F215A83BA}" type="presParOf" srcId="{55F4A074-E66F-4CF7-89A2-0F92CD11ED86}" destId="{2DD565E7-E22A-44D3-B49B-3C6553CB198C}" srcOrd="0" destOrd="0" presId="urn:microsoft.com/office/officeart/2005/8/layout/hProcess9"/>
    <dgm:cxn modelId="{62661947-CB4C-41B3-AC63-60A457564052}" type="presParOf" srcId="{55F4A074-E66F-4CF7-89A2-0F92CD11ED86}" destId="{6AFAEF40-0CC6-4635-BAE9-057FB7A79E0B}" srcOrd="1" destOrd="0" presId="urn:microsoft.com/office/officeart/2005/8/layout/hProcess9"/>
    <dgm:cxn modelId="{6D0FA34F-8927-426A-B2E8-0853175B4E8E}" type="presParOf" srcId="{55F4A074-E66F-4CF7-89A2-0F92CD11ED86}" destId="{BCECD50F-3127-4683-AA58-D8359871F8FB}" srcOrd="2" destOrd="0" presId="urn:microsoft.com/office/officeart/2005/8/layout/hProcess9"/>
    <dgm:cxn modelId="{95144CCF-62FF-4ACB-B763-6486AF038295}" type="presParOf" srcId="{55F4A074-E66F-4CF7-89A2-0F92CD11ED86}" destId="{CD9ADD98-AB78-4503-AB78-396022E778F9}" srcOrd="3" destOrd="0" presId="urn:microsoft.com/office/officeart/2005/8/layout/hProcess9"/>
    <dgm:cxn modelId="{1C0E0489-5BEC-40EB-87B1-2D2A33F97BBC}" type="presParOf" srcId="{55F4A074-E66F-4CF7-89A2-0F92CD11ED86}" destId="{6EA9D68D-120C-4BE5-BC50-29F71F8C9FC0}" srcOrd="4" destOrd="0" presId="urn:microsoft.com/office/officeart/2005/8/layout/hProcess9"/>
    <dgm:cxn modelId="{8DB37371-1ADC-4338-A146-FB21B210FD85}" type="presParOf" srcId="{55F4A074-E66F-4CF7-89A2-0F92CD11ED86}" destId="{01FCF380-2109-421D-ABE1-F39A4BE2416F}" srcOrd="5" destOrd="0" presId="urn:microsoft.com/office/officeart/2005/8/layout/hProcess9"/>
    <dgm:cxn modelId="{2CB004AF-861C-4C21-9EFC-26A6EAD26C74}" type="presParOf" srcId="{55F4A074-E66F-4CF7-89A2-0F92CD11ED86}" destId="{E6484EC9-C7C4-4595-8ADA-B64AA77281DC}"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C14456-484D-4A79-949F-449F8C3CBEE4}" type="doc">
      <dgm:prSet loTypeId="urn:microsoft.com/office/officeart/2018/2/layout/IconVerticalSolidList" loCatId="icon" qsTypeId="urn:microsoft.com/office/officeart/2005/8/quickstyle/simple1" qsCatId="simple" csTypeId="urn:microsoft.com/office/officeart/2005/8/colors/colorful4" csCatId="colorful" phldr="1"/>
      <dgm:spPr/>
      <dgm:t>
        <a:bodyPr/>
        <a:lstStyle/>
        <a:p>
          <a:endParaRPr lang="en-US"/>
        </a:p>
      </dgm:t>
    </dgm:pt>
    <dgm:pt modelId="{C5302AE0-FDF7-4F1D-9920-DF4B6324CE9B}">
      <dgm:prSet/>
      <dgm:spPr/>
      <dgm:t>
        <a:bodyPr/>
        <a:lstStyle/>
        <a:p>
          <a:pPr>
            <a:lnSpc>
              <a:spcPct val="100000"/>
            </a:lnSpc>
          </a:pPr>
          <a:r>
            <a:rPr lang="fi-FI"/>
            <a:t>Kaupunkilaisten ja sidosryhmien asenteet</a:t>
          </a:r>
          <a:endParaRPr lang="en-US"/>
        </a:p>
      </dgm:t>
    </dgm:pt>
    <dgm:pt modelId="{74A59880-591A-417B-BEE7-180422630D29}" type="parTrans" cxnId="{F6EB3480-441F-4D34-93DA-BC39BFD28636}">
      <dgm:prSet/>
      <dgm:spPr/>
      <dgm:t>
        <a:bodyPr/>
        <a:lstStyle/>
        <a:p>
          <a:endParaRPr lang="en-US"/>
        </a:p>
      </dgm:t>
    </dgm:pt>
    <dgm:pt modelId="{C67C6CA2-EFFE-4535-8310-41F71CDC5EEF}" type="sibTrans" cxnId="{F6EB3480-441F-4D34-93DA-BC39BFD28636}">
      <dgm:prSet/>
      <dgm:spPr/>
      <dgm:t>
        <a:bodyPr/>
        <a:lstStyle/>
        <a:p>
          <a:endParaRPr lang="en-US"/>
        </a:p>
      </dgm:t>
    </dgm:pt>
    <dgm:pt modelId="{AB082714-0F44-4BFB-BC8F-639E7B9B30F8}">
      <dgm:prSet/>
      <dgm:spPr/>
      <dgm:t>
        <a:bodyPr/>
        <a:lstStyle/>
        <a:p>
          <a:pPr>
            <a:lnSpc>
              <a:spcPct val="100000"/>
            </a:lnSpc>
          </a:pPr>
          <a:r>
            <a:rPr lang="fi-FI" dirty="0"/>
            <a:t>Päätöksentekoprosessin ja siihen liittyvän vuorovaikutuksen laatu</a:t>
          </a:r>
          <a:endParaRPr lang="en-US" dirty="0"/>
        </a:p>
      </dgm:t>
    </dgm:pt>
    <dgm:pt modelId="{881E856B-C95E-4453-B146-BF54C608D346}" type="parTrans" cxnId="{2C6CC5BE-17D3-4F4A-AD28-6259D55DDC2B}">
      <dgm:prSet/>
      <dgm:spPr/>
      <dgm:t>
        <a:bodyPr/>
        <a:lstStyle/>
        <a:p>
          <a:endParaRPr lang="en-US"/>
        </a:p>
      </dgm:t>
    </dgm:pt>
    <dgm:pt modelId="{D3BC9E27-94A1-4C01-8911-1287EB6F5BD4}" type="sibTrans" cxnId="{2C6CC5BE-17D3-4F4A-AD28-6259D55DDC2B}">
      <dgm:prSet/>
      <dgm:spPr/>
      <dgm:t>
        <a:bodyPr/>
        <a:lstStyle/>
        <a:p>
          <a:endParaRPr lang="en-US"/>
        </a:p>
      </dgm:t>
    </dgm:pt>
    <dgm:pt modelId="{601756A8-4F15-4C1A-BF0A-E115E5A8E759}">
      <dgm:prSet/>
      <dgm:spPr/>
      <dgm:t>
        <a:bodyPr/>
        <a:lstStyle/>
        <a:p>
          <a:pPr>
            <a:lnSpc>
              <a:spcPct val="100000"/>
            </a:lnSpc>
          </a:pPr>
          <a:r>
            <a:rPr lang="fi-FI" dirty="0"/>
            <a:t>Hyödyt ja haitat: kuka voittaa ja kuka häviää</a:t>
          </a:r>
          <a:endParaRPr lang="en-US" dirty="0"/>
        </a:p>
      </dgm:t>
    </dgm:pt>
    <dgm:pt modelId="{4672836D-07AE-401E-9B90-ED47B5D31DE0}" type="parTrans" cxnId="{D5A340CA-A5F2-4F72-9C74-233FCE3FD2D4}">
      <dgm:prSet/>
      <dgm:spPr/>
      <dgm:t>
        <a:bodyPr/>
        <a:lstStyle/>
        <a:p>
          <a:endParaRPr lang="en-US"/>
        </a:p>
      </dgm:t>
    </dgm:pt>
    <dgm:pt modelId="{A819D5B1-EF50-4B5F-83EA-2DFEBBFD38DD}" type="sibTrans" cxnId="{D5A340CA-A5F2-4F72-9C74-233FCE3FD2D4}">
      <dgm:prSet/>
      <dgm:spPr/>
      <dgm:t>
        <a:bodyPr/>
        <a:lstStyle/>
        <a:p>
          <a:endParaRPr lang="en-US"/>
        </a:p>
      </dgm:t>
    </dgm:pt>
    <dgm:pt modelId="{76F28B54-CE1A-4D71-B697-4D0AA93AB969}">
      <dgm:prSet/>
      <dgm:spPr/>
      <dgm:t>
        <a:bodyPr/>
        <a:lstStyle/>
        <a:p>
          <a:pPr>
            <a:lnSpc>
              <a:spcPct val="100000"/>
            </a:lnSpc>
          </a:pPr>
          <a:r>
            <a:rPr lang="fi-FI"/>
            <a:t>Huolet liittyen hankkeiden vaikutuksiin, kuten maisemaan, omaisuuden arvoon ja terveyteen</a:t>
          </a:r>
          <a:endParaRPr lang="en-US"/>
        </a:p>
      </dgm:t>
    </dgm:pt>
    <dgm:pt modelId="{ECB6BBAA-C942-4617-BD2C-7E8DE938B44D}" type="parTrans" cxnId="{801CACA5-5FF8-4C7B-A8A1-1FCFE2F2341F}">
      <dgm:prSet/>
      <dgm:spPr/>
      <dgm:t>
        <a:bodyPr/>
        <a:lstStyle/>
        <a:p>
          <a:endParaRPr lang="en-US"/>
        </a:p>
      </dgm:t>
    </dgm:pt>
    <dgm:pt modelId="{3FB19E14-C618-4620-8479-8B4F4516E948}" type="sibTrans" cxnId="{801CACA5-5FF8-4C7B-A8A1-1FCFE2F2341F}">
      <dgm:prSet/>
      <dgm:spPr/>
      <dgm:t>
        <a:bodyPr/>
        <a:lstStyle/>
        <a:p>
          <a:endParaRPr lang="en-US"/>
        </a:p>
      </dgm:t>
    </dgm:pt>
    <dgm:pt modelId="{6C5F2836-3335-4B72-8D45-95827B731FE8}" type="pres">
      <dgm:prSet presAssocID="{60C14456-484D-4A79-949F-449F8C3CBEE4}" presName="root" presStyleCnt="0">
        <dgm:presLayoutVars>
          <dgm:dir/>
          <dgm:resizeHandles val="exact"/>
        </dgm:presLayoutVars>
      </dgm:prSet>
      <dgm:spPr/>
    </dgm:pt>
    <dgm:pt modelId="{288BE68C-6D26-4117-AC40-30D2B69AC3D1}" type="pres">
      <dgm:prSet presAssocID="{C5302AE0-FDF7-4F1D-9920-DF4B6324CE9B}" presName="compNode" presStyleCnt="0"/>
      <dgm:spPr/>
    </dgm:pt>
    <dgm:pt modelId="{0CC2A48E-2D03-4A43-AA03-235FD5259C96}" type="pres">
      <dgm:prSet presAssocID="{C5302AE0-FDF7-4F1D-9920-DF4B6324CE9B}" presName="bgRect" presStyleLbl="bgShp" presStyleIdx="0" presStyleCnt="4"/>
      <dgm:spPr/>
    </dgm:pt>
    <dgm:pt modelId="{13332031-B731-4037-9E43-769B5A1EB374}" type="pres">
      <dgm:prSet presAssocID="{C5302AE0-FDF7-4F1D-9920-DF4B6324CE9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Pää ja hammaspyörät"/>
        </a:ext>
      </dgm:extLst>
    </dgm:pt>
    <dgm:pt modelId="{2170AB85-C953-466F-A11E-DDBED26071DE}" type="pres">
      <dgm:prSet presAssocID="{C5302AE0-FDF7-4F1D-9920-DF4B6324CE9B}" presName="spaceRect" presStyleCnt="0"/>
      <dgm:spPr/>
    </dgm:pt>
    <dgm:pt modelId="{92D0C4B3-7F5F-4448-9C8E-DE9EF4A7A2A3}" type="pres">
      <dgm:prSet presAssocID="{C5302AE0-FDF7-4F1D-9920-DF4B6324CE9B}" presName="parTx" presStyleLbl="revTx" presStyleIdx="0" presStyleCnt="4">
        <dgm:presLayoutVars>
          <dgm:chMax val="0"/>
          <dgm:chPref val="0"/>
        </dgm:presLayoutVars>
      </dgm:prSet>
      <dgm:spPr/>
    </dgm:pt>
    <dgm:pt modelId="{31524B7F-6AAC-41C0-A2B5-A7A772C62F9D}" type="pres">
      <dgm:prSet presAssocID="{C67C6CA2-EFFE-4535-8310-41F71CDC5EEF}" presName="sibTrans" presStyleCnt="0"/>
      <dgm:spPr/>
    </dgm:pt>
    <dgm:pt modelId="{D10B872A-FD03-4C67-811A-80AB180A6F84}" type="pres">
      <dgm:prSet presAssocID="{AB082714-0F44-4BFB-BC8F-639E7B9B30F8}" presName="compNode" presStyleCnt="0"/>
      <dgm:spPr/>
    </dgm:pt>
    <dgm:pt modelId="{E3BBC124-9A58-42B5-A240-060479F0B286}" type="pres">
      <dgm:prSet presAssocID="{AB082714-0F44-4BFB-BC8F-639E7B9B30F8}" presName="bgRect" presStyleLbl="bgShp" presStyleIdx="1" presStyleCnt="4"/>
      <dgm:spPr/>
    </dgm:pt>
    <dgm:pt modelId="{00B36F67-7223-4C69-BAB1-D07029921A10}" type="pres">
      <dgm:prSet presAssocID="{AB082714-0F44-4BFB-BC8F-639E7B9B30F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yörä ja ihmisiä"/>
        </a:ext>
      </dgm:extLst>
    </dgm:pt>
    <dgm:pt modelId="{911B3C61-B567-47D9-BE3A-BAE0E6CFA66D}" type="pres">
      <dgm:prSet presAssocID="{AB082714-0F44-4BFB-BC8F-639E7B9B30F8}" presName="spaceRect" presStyleCnt="0"/>
      <dgm:spPr/>
    </dgm:pt>
    <dgm:pt modelId="{3AED88DC-3350-401E-9A7D-57F561354559}" type="pres">
      <dgm:prSet presAssocID="{AB082714-0F44-4BFB-BC8F-639E7B9B30F8}" presName="parTx" presStyleLbl="revTx" presStyleIdx="1" presStyleCnt="4">
        <dgm:presLayoutVars>
          <dgm:chMax val="0"/>
          <dgm:chPref val="0"/>
        </dgm:presLayoutVars>
      </dgm:prSet>
      <dgm:spPr/>
    </dgm:pt>
    <dgm:pt modelId="{B128029F-26FB-4C58-8A68-ADD5DE91BA34}" type="pres">
      <dgm:prSet presAssocID="{D3BC9E27-94A1-4C01-8911-1287EB6F5BD4}" presName="sibTrans" presStyleCnt="0"/>
      <dgm:spPr/>
    </dgm:pt>
    <dgm:pt modelId="{7C1A8604-CAEA-4994-A4EC-B1ACCD08F497}" type="pres">
      <dgm:prSet presAssocID="{601756A8-4F15-4C1A-BF0A-E115E5A8E759}" presName="compNode" presStyleCnt="0"/>
      <dgm:spPr/>
    </dgm:pt>
    <dgm:pt modelId="{9E7399D2-ED4F-42D3-874A-CC3F5244FC9B}" type="pres">
      <dgm:prSet presAssocID="{601756A8-4F15-4C1A-BF0A-E115E5A8E759}" presName="bgRect" presStyleLbl="bgShp" presStyleIdx="2" presStyleCnt="4"/>
      <dgm:spPr/>
    </dgm:pt>
    <dgm:pt modelId="{9259887F-ED15-4165-8784-5DE3E3F9F65B}" type="pres">
      <dgm:prSet presAssocID="{601756A8-4F15-4C1A-BF0A-E115E5A8E75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dium"/>
        </a:ext>
      </dgm:extLst>
    </dgm:pt>
    <dgm:pt modelId="{88DAEE41-3D81-4A21-BE9F-E8D002E4A177}" type="pres">
      <dgm:prSet presAssocID="{601756A8-4F15-4C1A-BF0A-E115E5A8E759}" presName="spaceRect" presStyleCnt="0"/>
      <dgm:spPr/>
    </dgm:pt>
    <dgm:pt modelId="{D4697861-8231-4B5E-97C9-49A1475DFD9B}" type="pres">
      <dgm:prSet presAssocID="{601756A8-4F15-4C1A-BF0A-E115E5A8E759}" presName="parTx" presStyleLbl="revTx" presStyleIdx="2" presStyleCnt="4">
        <dgm:presLayoutVars>
          <dgm:chMax val="0"/>
          <dgm:chPref val="0"/>
        </dgm:presLayoutVars>
      </dgm:prSet>
      <dgm:spPr/>
    </dgm:pt>
    <dgm:pt modelId="{0BCEA39D-F3B4-4E54-99DC-7F6584C4DEB1}" type="pres">
      <dgm:prSet presAssocID="{A819D5B1-EF50-4B5F-83EA-2DFEBBFD38DD}" presName="sibTrans" presStyleCnt="0"/>
      <dgm:spPr/>
    </dgm:pt>
    <dgm:pt modelId="{942617AE-626E-4E8F-8448-AF68130A9FC9}" type="pres">
      <dgm:prSet presAssocID="{76F28B54-CE1A-4D71-B697-4D0AA93AB969}" presName="compNode" presStyleCnt="0"/>
      <dgm:spPr/>
    </dgm:pt>
    <dgm:pt modelId="{429B3B88-5A9D-4A27-9299-AFA2DC18A824}" type="pres">
      <dgm:prSet presAssocID="{76F28B54-CE1A-4D71-B697-4D0AA93AB969}" presName="bgRect" presStyleLbl="bgShp" presStyleIdx="3" presStyleCnt="4"/>
      <dgm:spPr/>
    </dgm:pt>
    <dgm:pt modelId="{678AC984-0706-473C-8519-2B284EDC9CFF}" type="pres">
      <dgm:prSet presAssocID="{76F28B54-CE1A-4D71-B697-4D0AA93AB969}"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Ohje"/>
        </a:ext>
      </dgm:extLst>
    </dgm:pt>
    <dgm:pt modelId="{3BEE20EB-4457-482B-9192-F9CCC9AFDBA7}" type="pres">
      <dgm:prSet presAssocID="{76F28B54-CE1A-4D71-B697-4D0AA93AB969}" presName="spaceRect" presStyleCnt="0"/>
      <dgm:spPr/>
    </dgm:pt>
    <dgm:pt modelId="{EA7CE24F-3394-4CC9-8A09-F25EB97E3A8D}" type="pres">
      <dgm:prSet presAssocID="{76F28B54-CE1A-4D71-B697-4D0AA93AB969}" presName="parTx" presStyleLbl="revTx" presStyleIdx="3" presStyleCnt="4">
        <dgm:presLayoutVars>
          <dgm:chMax val="0"/>
          <dgm:chPref val="0"/>
        </dgm:presLayoutVars>
      </dgm:prSet>
      <dgm:spPr/>
    </dgm:pt>
  </dgm:ptLst>
  <dgm:cxnLst>
    <dgm:cxn modelId="{0549B602-AD31-407F-B2EE-7A013D68FE48}" type="presOf" srcId="{AB082714-0F44-4BFB-BC8F-639E7B9B30F8}" destId="{3AED88DC-3350-401E-9A7D-57F561354559}" srcOrd="0" destOrd="0" presId="urn:microsoft.com/office/officeart/2018/2/layout/IconVerticalSolidList"/>
    <dgm:cxn modelId="{F13D8778-6BEA-45E0-B0AF-D09B200FC163}" type="presOf" srcId="{76F28B54-CE1A-4D71-B697-4D0AA93AB969}" destId="{EA7CE24F-3394-4CC9-8A09-F25EB97E3A8D}" srcOrd="0" destOrd="0" presId="urn:microsoft.com/office/officeart/2018/2/layout/IconVerticalSolidList"/>
    <dgm:cxn modelId="{F6EB3480-441F-4D34-93DA-BC39BFD28636}" srcId="{60C14456-484D-4A79-949F-449F8C3CBEE4}" destId="{C5302AE0-FDF7-4F1D-9920-DF4B6324CE9B}" srcOrd="0" destOrd="0" parTransId="{74A59880-591A-417B-BEE7-180422630D29}" sibTransId="{C67C6CA2-EFFE-4535-8310-41F71CDC5EEF}"/>
    <dgm:cxn modelId="{801CACA5-5FF8-4C7B-A8A1-1FCFE2F2341F}" srcId="{60C14456-484D-4A79-949F-449F8C3CBEE4}" destId="{76F28B54-CE1A-4D71-B697-4D0AA93AB969}" srcOrd="3" destOrd="0" parTransId="{ECB6BBAA-C942-4617-BD2C-7E8DE938B44D}" sibTransId="{3FB19E14-C618-4620-8479-8B4F4516E948}"/>
    <dgm:cxn modelId="{FCD64AAD-3868-4944-87D2-D82E3B83EB87}" type="presOf" srcId="{60C14456-484D-4A79-949F-449F8C3CBEE4}" destId="{6C5F2836-3335-4B72-8D45-95827B731FE8}" srcOrd="0" destOrd="0" presId="urn:microsoft.com/office/officeart/2018/2/layout/IconVerticalSolidList"/>
    <dgm:cxn modelId="{484F0AB8-2A3D-4613-9C32-8E428B20C886}" type="presOf" srcId="{C5302AE0-FDF7-4F1D-9920-DF4B6324CE9B}" destId="{92D0C4B3-7F5F-4448-9C8E-DE9EF4A7A2A3}" srcOrd="0" destOrd="0" presId="urn:microsoft.com/office/officeart/2018/2/layout/IconVerticalSolidList"/>
    <dgm:cxn modelId="{2C6CC5BE-17D3-4F4A-AD28-6259D55DDC2B}" srcId="{60C14456-484D-4A79-949F-449F8C3CBEE4}" destId="{AB082714-0F44-4BFB-BC8F-639E7B9B30F8}" srcOrd="1" destOrd="0" parTransId="{881E856B-C95E-4453-B146-BF54C608D346}" sibTransId="{D3BC9E27-94A1-4C01-8911-1287EB6F5BD4}"/>
    <dgm:cxn modelId="{D5A340CA-A5F2-4F72-9C74-233FCE3FD2D4}" srcId="{60C14456-484D-4A79-949F-449F8C3CBEE4}" destId="{601756A8-4F15-4C1A-BF0A-E115E5A8E759}" srcOrd="2" destOrd="0" parTransId="{4672836D-07AE-401E-9B90-ED47B5D31DE0}" sibTransId="{A819D5B1-EF50-4B5F-83EA-2DFEBBFD38DD}"/>
    <dgm:cxn modelId="{9D740BF3-A1E4-4C60-A767-253D15C6B22B}" type="presOf" srcId="{601756A8-4F15-4C1A-BF0A-E115E5A8E759}" destId="{D4697861-8231-4B5E-97C9-49A1475DFD9B}" srcOrd="0" destOrd="0" presId="urn:microsoft.com/office/officeart/2018/2/layout/IconVerticalSolidList"/>
    <dgm:cxn modelId="{8B89BEEF-70D0-494B-ABFB-169778EB703C}" type="presParOf" srcId="{6C5F2836-3335-4B72-8D45-95827B731FE8}" destId="{288BE68C-6D26-4117-AC40-30D2B69AC3D1}" srcOrd="0" destOrd="0" presId="urn:microsoft.com/office/officeart/2018/2/layout/IconVerticalSolidList"/>
    <dgm:cxn modelId="{65177518-88A8-41DA-9CD3-428AE5805672}" type="presParOf" srcId="{288BE68C-6D26-4117-AC40-30D2B69AC3D1}" destId="{0CC2A48E-2D03-4A43-AA03-235FD5259C96}" srcOrd="0" destOrd="0" presId="urn:microsoft.com/office/officeart/2018/2/layout/IconVerticalSolidList"/>
    <dgm:cxn modelId="{37BA11D3-7035-4C4D-A783-70701D3617ED}" type="presParOf" srcId="{288BE68C-6D26-4117-AC40-30D2B69AC3D1}" destId="{13332031-B731-4037-9E43-769B5A1EB374}" srcOrd="1" destOrd="0" presId="urn:microsoft.com/office/officeart/2018/2/layout/IconVerticalSolidList"/>
    <dgm:cxn modelId="{69853B3C-4126-41E1-8406-2C7BCF846554}" type="presParOf" srcId="{288BE68C-6D26-4117-AC40-30D2B69AC3D1}" destId="{2170AB85-C953-466F-A11E-DDBED26071DE}" srcOrd="2" destOrd="0" presId="urn:microsoft.com/office/officeart/2018/2/layout/IconVerticalSolidList"/>
    <dgm:cxn modelId="{FCEE76B8-6E33-4FBA-8E8E-F0BD2B9EF2FD}" type="presParOf" srcId="{288BE68C-6D26-4117-AC40-30D2B69AC3D1}" destId="{92D0C4B3-7F5F-4448-9C8E-DE9EF4A7A2A3}" srcOrd="3" destOrd="0" presId="urn:microsoft.com/office/officeart/2018/2/layout/IconVerticalSolidList"/>
    <dgm:cxn modelId="{215151E7-2B84-4F55-BC5C-3C77B659B550}" type="presParOf" srcId="{6C5F2836-3335-4B72-8D45-95827B731FE8}" destId="{31524B7F-6AAC-41C0-A2B5-A7A772C62F9D}" srcOrd="1" destOrd="0" presId="urn:microsoft.com/office/officeart/2018/2/layout/IconVerticalSolidList"/>
    <dgm:cxn modelId="{78161129-56E9-4C73-B426-5CE8F9B2DD9E}" type="presParOf" srcId="{6C5F2836-3335-4B72-8D45-95827B731FE8}" destId="{D10B872A-FD03-4C67-811A-80AB180A6F84}" srcOrd="2" destOrd="0" presId="urn:microsoft.com/office/officeart/2018/2/layout/IconVerticalSolidList"/>
    <dgm:cxn modelId="{28D06FBA-A5D9-450F-9D02-C80EEACF827A}" type="presParOf" srcId="{D10B872A-FD03-4C67-811A-80AB180A6F84}" destId="{E3BBC124-9A58-42B5-A240-060479F0B286}" srcOrd="0" destOrd="0" presId="urn:microsoft.com/office/officeart/2018/2/layout/IconVerticalSolidList"/>
    <dgm:cxn modelId="{6A2872DD-BD4B-4E1E-8B2F-264958AE711A}" type="presParOf" srcId="{D10B872A-FD03-4C67-811A-80AB180A6F84}" destId="{00B36F67-7223-4C69-BAB1-D07029921A10}" srcOrd="1" destOrd="0" presId="urn:microsoft.com/office/officeart/2018/2/layout/IconVerticalSolidList"/>
    <dgm:cxn modelId="{5CDDC261-DB8B-40EF-831B-7AFE7B5DEFD9}" type="presParOf" srcId="{D10B872A-FD03-4C67-811A-80AB180A6F84}" destId="{911B3C61-B567-47D9-BE3A-BAE0E6CFA66D}" srcOrd="2" destOrd="0" presId="urn:microsoft.com/office/officeart/2018/2/layout/IconVerticalSolidList"/>
    <dgm:cxn modelId="{AED23645-7B58-4744-9C0A-BCC56C93988F}" type="presParOf" srcId="{D10B872A-FD03-4C67-811A-80AB180A6F84}" destId="{3AED88DC-3350-401E-9A7D-57F561354559}" srcOrd="3" destOrd="0" presId="urn:microsoft.com/office/officeart/2018/2/layout/IconVerticalSolidList"/>
    <dgm:cxn modelId="{36866596-CF80-4503-A3DF-9E7B2AF1901F}" type="presParOf" srcId="{6C5F2836-3335-4B72-8D45-95827B731FE8}" destId="{B128029F-26FB-4C58-8A68-ADD5DE91BA34}" srcOrd="3" destOrd="0" presId="urn:microsoft.com/office/officeart/2018/2/layout/IconVerticalSolidList"/>
    <dgm:cxn modelId="{C223A16E-3B6E-493A-8E6F-6EED0E5D630D}" type="presParOf" srcId="{6C5F2836-3335-4B72-8D45-95827B731FE8}" destId="{7C1A8604-CAEA-4994-A4EC-B1ACCD08F497}" srcOrd="4" destOrd="0" presId="urn:microsoft.com/office/officeart/2018/2/layout/IconVerticalSolidList"/>
    <dgm:cxn modelId="{EA656B90-981B-4FCB-BCB7-1E92F8BA007F}" type="presParOf" srcId="{7C1A8604-CAEA-4994-A4EC-B1ACCD08F497}" destId="{9E7399D2-ED4F-42D3-874A-CC3F5244FC9B}" srcOrd="0" destOrd="0" presId="urn:microsoft.com/office/officeart/2018/2/layout/IconVerticalSolidList"/>
    <dgm:cxn modelId="{33109281-AB4A-4B0D-A832-959A3E8A9193}" type="presParOf" srcId="{7C1A8604-CAEA-4994-A4EC-B1ACCD08F497}" destId="{9259887F-ED15-4165-8784-5DE3E3F9F65B}" srcOrd="1" destOrd="0" presId="urn:microsoft.com/office/officeart/2018/2/layout/IconVerticalSolidList"/>
    <dgm:cxn modelId="{35692C3E-9A76-4654-83A9-BC6D05A5B03D}" type="presParOf" srcId="{7C1A8604-CAEA-4994-A4EC-B1ACCD08F497}" destId="{88DAEE41-3D81-4A21-BE9F-E8D002E4A177}" srcOrd="2" destOrd="0" presId="urn:microsoft.com/office/officeart/2018/2/layout/IconVerticalSolidList"/>
    <dgm:cxn modelId="{73FD9D83-8242-4EA0-AB35-6E5717973DC1}" type="presParOf" srcId="{7C1A8604-CAEA-4994-A4EC-B1ACCD08F497}" destId="{D4697861-8231-4B5E-97C9-49A1475DFD9B}" srcOrd="3" destOrd="0" presId="urn:microsoft.com/office/officeart/2018/2/layout/IconVerticalSolidList"/>
    <dgm:cxn modelId="{B800E6BE-B3D9-48AA-9966-EA6B7E12323F}" type="presParOf" srcId="{6C5F2836-3335-4B72-8D45-95827B731FE8}" destId="{0BCEA39D-F3B4-4E54-99DC-7F6584C4DEB1}" srcOrd="5" destOrd="0" presId="urn:microsoft.com/office/officeart/2018/2/layout/IconVerticalSolidList"/>
    <dgm:cxn modelId="{B81213F0-868F-4C9A-8C8D-09047223D1CF}" type="presParOf" srcId="{6C5F2836-3335-4B72-8D45-95827B731FE8}" destId="{942617AE-626E-4E8F-8448-AF68130A9FC9}" srcOrd="6" destOrd="0" presId="urn:microsoft.com/office/officeart/2018/2/layout/IconVerticalSolidList"/>
    <dgm:cxn modelId="{A0FD7336-A2E1-4186-98A2-3ABBC4671850}" type="presParOf" srcId="{942617AE-626E-4E8F-8448-AF68130A9FC9}" destId="{429B3B88-5A9D-4A27-9299-AFA2DC18A824}" srcOrd="0" destOrd="0" presId="urn:microsoft.com/office/officeart/2018/2/layout/IconVerticalSolidList"/>
    <dgm:cxn modelId="{6D580755-2B62-4DA3-8117-86D06CB989FB}" type="presParOf" srcId="{942617AE-626E-4E8F-8448-AF68130A9FC9}" destId="{678AC984-0706-473C-8519-2B284EDC9CFF}" srcOrd="1" destOrd="0" presId="urn:microsoft.com/office/officeart/2018/2/layout/IconVerticalSolidList"/>
    <dgm:cxn modelId="{97F60F91-3846-4337-83C0-4ECDB42174E5}" type="presParOf" srcId="{942617AE-626E-4E8F-8448-AF68130A9FC9}" destId="{3BEE20EB-4457-482B-9192-F9CCC9AFDBA7}" srcOrd="2" destOrd="0" presId="urn:microsoft.com/office/officeart/2018/2/layout/IconVerticalSolidList"/>
    <dgm:cxn modelId="{9E42C2A0-A4B0-4015-99FD-070888740464}" type="presParOf" srcId="{942617AE-626E-4E8F-8448-AF68130A9FC9}" destId="{EA7CE24F-3394-4CC9-8A09-F25EB97E3A8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CA15D9F-3C73-F743-813D-FAEDAAF7DAEF}" type="doc">
      <dgm:prSet loTypeId="urn:microsoft.com/office/officeart/2005/8/layout/cycle1" loCatId="" qsTypeId="urn:microsoft.com/office/officeart/2005/8/quickstyle/simple4" qsCatId="simple" csTypeId="urn:microsoft.com/office/officeart/2005/8/colors/accent4_3" csCatId="accent4" phldr="1"/>
      <dgm:spPr/>
      <dgm:t>
        <a:bodyPr/>
        <a:lstStyle/>
        <a:p>
          <a:endParaRPr lang="fi-FI"/>
        </a:p>
      </dgm:t>
    </dgm:pt>
    <dgm:pt modelId="{167FCE36-E318-684F-8829-B017D816A32D}">
      <dgm:prSet phldrT="[Teksti]"/>
      <dgm:spPr/>
      <dgm:t>
        <a:bodyPr/>
        <a:lstStyle/>
        <a:p>
          <a:r>
            <a:rPr lang="fi-FI">
              <a:latin typeface="Calibri" charset="0"/>
              <a:ea typeface="Calibri" charset="0"/>
              <a:cs typeface="Calibri" charset="0"/>
            </a:rPr>
            <a:t>Asennoituminen</a:t>
          </a:r>
        </a:p>
      </dgm:t>
    </dgm:pt>
    <dgm:pt modelId="{ADEAF4DA-5BBD-A545-979A-A3EA8FF00F33}" type="parTrans" cxnId="{13B34779-9742-3E4C-B9DD-49EA7B989CD5}">
      <dgm:prSet/>
      <dgm:spPr/>
      <dgm:t>
        <a:bodyPr/>
        <a:lstStyle/>
        <a:p>
          <a:endParaRPr lang="fi-FI"/>
        </a:p>
      </dgm:t>
    </dgm:pt>
    <dgm:pt modelId="{5961AAD8-1FD6-E24C-9FF6-9C39A0F1B504}" type="sibTrans" cxnId="{13B34779-9742-3E4C-B9DD-49EA7B989CD5}">
      <dgm:prSet/>
      <dgm:spPr/>
      <dgm:t>
        <a:bodyPr/>
        <a:lstStyle/>
        <a:p>
          <a:endParaRPr lang="fi-FI"/>
        </a:p>
      </dgm:t>
    </dgm:pt>
    <dgm:pt modelId="{6092A862-EAF1-9D40-B9E0-74E9EA65D119}">
      <dgm:prSet phldrT="[Teksti]"/>
      <dgm:spPr/>
      <dgm:t>
        <a:bodyPr/>
        <a:lstStyle/>
        <a:p>
          <a:r>
            <a:rPr lang="fi-FI">
              <a:latin typeface="Calibri" charset="0"/>
              <a:ea typeface="Calibri" charset="0"/>
              <a:cs typeface="Calibri" charset="0"/>
            </a:rPr>
            <a:t>Koetut vaikutukset</a:t>
          </a:r>
        </a:p>
      </dgm:t>
    </dgm:pt>
    <dgm:pt modelId="{5578F6CD-C3BB-D84A-AB0F-2CAD9EB2E8A2}" type="parTrans" cxnId="{86263DF6-F06E-794E-A697-008CA3398F3B}">
      <dgm:prSet/>
      <dgm:spPr/>
      <dgm:t>
        <a:bodyPr/>
        <a:lstStyle/>
        <a:p>
          <a:endParaRPr lang="fi-FI"/>
        </a:p>
      </dgm:t>
    </dgm:pt>
    <dgm:pt modelId="{D1EBC364-1D4D-3042-B408-796DA8B5BDAA}" type="sibTrans" cxnId="{86263DF6-F06E-794E-A697-008CA3398F3B}">
      <dgm:prSet/>
      <dgm:spPr/>
      <dgm:t>
        <a:bodyPr/>
        <a:lstStyle/>
        <a:p>
          <a:endParaRPr lang="fi-FI"/>
        </a:p>
      </dgm:t>
    </dgm:pt>
    <dgm:pt modelId="{F4254B83-D835-459A-81A5-6A84BE898414}" type="pres">
      <dgm:prSet presAssocID="{6CA15D9F-3C73-F743-813D-FAEDAAF7DAEF}" presName="cycle" presStyleCnt="0">
        <dgm:presLayoutVars>
          <dgm:dir/>
          <dgm:resizeHandles val="exact"/>
        </dgm:presLayoutVars>
      </dgm:prSet>
      <dgm:spPr/>
    </dgm:pt>
    <dgm:pt modelId="{4C1C161C-E657-4C7D-9F26-86A746DB84B7}" type="pres">
      <dgm:prSet presAssocID="{167FCE36-E318-684F-8829-B017D816A32D}" presName="dummy" presStyleCnt="0"/>
      <dgm:spPr/>
    </dgm:pt>
    <dgm:pt modelId="{E0F7C1C1-7C65-4A6D-A59E-91941C139CC1}" type="pres">
      <dgm:prSet presAssocID="{167FCE36-E318-684F-8829-B017D816A32D}" presName="node" presStyleLbl="revTx" presStyleIdx="0" presStyleCnt="2">
        <dgm:presLayoutVars>
          <dgm:bulletEnabled val="1"/>
        </dgm:presLayoutVars>
      </dgm:prSet>
      <dgm:spPr/>
    </dgm:pt>
    <dgm:pt modelId="{A83B157B-9C16-42DA-88E8-D93272FC8801}" type="pres">
      <dgm:prSet presAssocID="{5961AAD8-1FD6-E24C-9FF6-9C39A0F1B504}" presName="sibTrans" presStyleLbl="node1" presStyleIdx="0" presStyleCnt="2"/>
      <dgm:spPr/>
    </dgm:pt>
    <dgm:pt modelId="{43DFA113-E080-4BE5-9A8C-5BA27A46E008}" type="pres">
      <dgm:prSet presAssocID="{6092A862-EAF1-9D40-B9E0-74E9EA65D119}" presName="dummy" presStyleCnt="0"/>
      <dgm:spPr/>
    </dgm:pt>
    <dgm:pt modelId="{700B263D-5A94-4523-AB87-B5E1168AF076}" type="pres">
      <dgm:prSet presAssocID="{6092A862-EAF1-9D40-B9E0-74E9EA65D119}" presName="node" presStyleLbl="revTx" presStyleIdx="1" presStyleCnt="2">
        <dgm:presLayoutVars>
          <dgm:bulletEnabled val="1"/>
        </dgm:presLayoutVars>
      </dgm:prSet>
      <dgm:spPr/>
    </dgm:pt>
    <dgm:pt modelId="{59EA3CE8-3633-497C-A207-EB2D70799EC1}" type="pres">
      <dgm:prSet presAssocID="{D1EBC364-1D4D-3042-B408-796DA8B5BDAA}" presName="sibTrans" presStyleLbl="node1" presStyleIdx="1" presStyleCnt="2"/>
      <dgm:spPr/>
    </dgm:pt>
  </dgm:ptLst>
  <dgm:cxnLst>
    <dgm:cxn modelId="{3AE9363D-183E-48BE-A543-5A694FC61E57}" type="presOf" srcId="{D1EBC364-1D4D-3042-B408-796DA8B5BDAA}" destId="{59EA3CE8-3633-497C-A207-EB2D70799EC1}" srcOrd="0" destOrd="0" presId="urn:microsoft.com/office/officeart/2005/8/layout/cycle1"/>
    <dgm:cxn modelId="{C7E2F249-AB67-47D9-B014-EBEF39DEC1C9}" type="presOf" srcId="{5961AAD8-1FD6-E24C-9FF6-9C39A0F1B504}" destId="{A83B157B-9C16-42DA-88E8-D93272FC8801}" srcOrd="0" destOrd="0" presId="urn:microsoft.com/office/officeart/2005/8/layout/cycle1"/>
    <dgm:cxn modelId="{13B34779-9742-3E4C-B9DD-49EA7B989CD5}" srcId="{6CA15D9F-3C73-F743-813D-FAEDAAF7DAEF}" destId="{167FCE36-E318-684F-8829-B017D816A32D}" srcOrd="0" destOrd="0" parTransId="{ADEAF4DA-5BBD-A545-979A-A3EA8FF00F33}" sibTransId="{5961AAD8-1FD6-E24C-9FF6-9C39A0F1B504}"/>
    <dgm:cxn modelId="{4086F889-28F1-4551-A411-B164A414E35E}" type="presOf" srcId="{6CA15D9F-3C73-F743-813D-FAEDAAF7DAEF}" destId="{F4254B83-D835-459A-81A5-6A84BE898414}" srcOrd="0" destOrd="0" presId="urn:microsoft.com/office/officeart/2005/8/layout/cycle1"/>
    <dgm:cxn modelId="{489A4BB8-8D35-483E-B1DE-D2391DC99E1F}" type="presOf" srcId="{167FCE36-E318-684F-8829-B017D816A32D}" destId="{E0F7C1C1-7C65-4A6D-A59E-91941C139CC1}" srcOrd="0" destOrd="0" presId="urn:microsoft.com/office/officeart/2005/8/layout/cycle1"/>
    <dgm:cxn modelId="{F98E7AF5-5C8A-4063-ACFD-E3D01DDA4FCE}" type="presOf" srcId="{6092A862-EAF1-9D40-B9E0-74E9EA65D119}" destId="{700B263D-5A94-4523-AB87-B5E1168AF076}" srcOrd="0" destOrd="0" presId="urn:microsoft.com/office/officeart/2005/8/layout/cycle1"/>
    <dgm:cxn modelId="{86263DF6-F06E-794E-A697-008CA3398F3B}" srcId="{6CA15D9F-3C73-F743-813D-FAEDAAF7DAEF}" destId="{6092A862-EAF1-9D40-B9E0-74E9EA65D119}" srcOrd="1" destOrd="0" parTransId="{5578F6CD-C3BB-D84A-AB0F-2CAD9EB2E8A2}" sibTransId="{D1EBC364-1D4D-3042-B408-796DA8B5BDAA}"/>
    <dgm:cxn modelId="{38DA4DDE-724D-44D8-83D2-6CE6CBC47489}" type="presParOf" srcId="{F4254B83-D835-459A-81A5-6A84BE898414}" destId="{4C1C161C-E657-4C7D-9F26-86A746DB84B7}" srcOrd="0" destOrd="0" presId="urn:microsoft.com/office/officeart/2005/8/layout/cycle1"/>
    <dgm:cxn modelId="{AB809E1F-8E41-4DE8-8AA9-CEB25C24FC62}" type="presParOf" srcId="{F4254B83-D835-459A-81A5-6A84BE898414}" destId="{E0F7C1C1-7C65-4A6D-A59E-91941C139CC1}" srcOrd="1" destOrd="0" presId="urn:microsoft.com/office/officeart/2005/8/layout/cycle1"/>
    <dgm:cxn modelId="{75297B77-8172-4562-98B5-AE39B336FA57}" type="presParOf" srcId="{F4254B83-D835-459A-81A5-6A84BE898414}" destId="{A83B157B-9C16-42DA-88E8-D93272FC8801}" srcOrd="2" destOrd="0" presId="urn:microsoft.com/office/officeart/2005/8/layout/cycle1"/>
    <dgm:cxn modelId="{5B9EE8C6-BC5F-4741-AA48-C9E77A2E3F28}" type="presParOf" srcId="{F4254B83-D835-459A-81A5-6A84BE898414}" destId="{43DFA113-E080-4BE5-9A8C-5BA27A46E008}" srcOrd="3" destOrd="0" presId="urn:microsoft.com/office/officeart/2005/8/layout/cycle1"/>
    <dgm:cxn modelId="{376F2A4F-5FF5-422A-90A2-A699D387B4F7}" type="presParOf" srcId="{F4254B83-D835-459A-81A5-6A84BE898414}" destId="{700B263D-5A94-4523-AB87-B5E1168AF076}" srcOrd="4" destOrd="0" presId="urn:microsoft.com/office/officeart/2005/8/layout/cycle1"/>
    <dgm:cxn modelId="{8738A02D-2E94-4F44-8CCD-E0730FFA0E10}" type="presParOf" srcId="{F4254B83-D835-459A-81A5-6A84BE898414}" destId="{59EA3CE8-3633-497C-A207-EB2D70799EC1}" srcOrd="5"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2D4C88-8FEE-49DF-9333-1D914D1632ED}"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fi-FI"/>
        </a:p>
      </dgm:t>
    </dgm:pt>
    <dgm:pt modelId="{8E9FA6EC-5EDF-437B-9910-165B898EC06E}">
      <dgm:prSet phldrT="[Teksti]"/>
      <dgm:spPr/>
      <dgm:t>
        <a:bodyPr/>
        <a:lstStyle/>
        <a:p>
          <a:r>
            <a:rPr lang="fi-FI" dirty="0"/>
            <a:t>Hämeentien uudistus</a:t>
          </a:r>
        </a:p>
      </dgm:t>
    </dgm:pt>
    <dgm:pt modelId="{7A6A89CC-56C4-439F-B411-0ABF62236184}" type="parTrans" cxnId="{49C73E95-62F2-4B70-BCC6-F894031AB3A7}">
      <dgm:prSet/>
      <dgm:spPr/>
      <dgm:t>
        <a:bodyPr/>
        <a:lstStyle/>
        <a:p>
          <a:endParaRPr lang="fi-FI"/>
        </a:p>
      </dgm:t>
    </dgm:pt>
    <dgm:pt modelId="{AB3B2588-239E-4438-AFCB-DB143B7FA4FF}" type="sibTrans" cxnId="{49C73E95-62F2-4B70-BCC6-F894031AB3A7}">
      <dgm:prSet/>
      <dgm:spPr/>
      <dgm:t>
        <a:bodyPr/>
        <a:lstStyle/>
        <a:p>
          <a:endParaRPr lang="fi-FI"/>
        </a:p>
      </dgm:t>
    </dgm:pt>
    <dgm:pt modelId="{D6E97300-FBC9-457D-B397-BC9CF969052E}">
      <dgm:prSet phldrT="[Teksti]"/>
      <dgm:spPr/>
      <dgm:t>
        <a:bodyPr/>
        <a:lstStyle/>
        <a:p>
          <a:r>
            <a:rPr lang="fi-FI" dirty="0"/>
            <a:t>Liikennesuunnitelman vuorovaikutusraportti</a:t>
          </a:r>
        </a:p>
      </dgm:t>
    </dgm:pt>
    <dgm:pt modelId="{1E0D0DCA-E0A7-48C6-9962-065CACB3DF22}" type="parTrans" cxnId="{7B0FC7E2-E31A-4D08-B664-7ADA39BE739C}">
      <dgm:prSet/>
      <dgm:spPr/>
      <dgm:t>
        <a:bodyPr/>
        <a:lstStyle/>
        <a:p>
          <a:endParaRPr lang="fi-FI"/>
        </a:p>
      </dgm:t>
    </dgm:pt>
    <dgm:pt modelId="{AB3B6358-4620-4C77-B9DF-AE13BBC31023}" type="sibTrans" cxnId="{7B0FC7E2-E31A-4D08-B664-7ADA39BE739C}">
      <dgm:prSet/>
      <dgm:spPr/>
      <dgm:t>
        <a:bodyPr/>
        <a:lstStyle/>
        <a:p>
          <a:endParaRPr lang="fi-FI"/>
        </a:p>
      </dgm:t>
    </dgm:pt>
    <dgm:pt modelId="{C6144EE4-7721-49B4-B24E-A42F8061D3C0}">
      <dgm:prSet phldrT="[Teksti]"/>
      <dgm:spPr/>
      <dgm:t>
        <a:bodyPr/>
        <a:lstStyle/>
        <a:p>
          <a:r>
            <a:rPr lang="fi-FI" dirty="0"/>
            <a:t>Etnografinen tutkimus</a:t>
          </a:r>
        </a:p>
      </dgm:t>
    </dgm:pt>
    <dgm:pt modelId="{D9930F5B-DD61-4D09-9E36-51D948B2AF0D}" type="parTrans" cxnId="{F8BE4991-FB71-4129-AA3A-EE5D622EF1A5}">
      <dgm:prSet/>
      <dgm:spPr/>
      <dgm:t>
        <a:bodyPr/>
        <a:lstStyle/>
        <a:p>
          <a:endParaRPr lang="fi-FI"/>
        </a:p>
      </dgm:t>
    </dgm:pt>
    <dgm:pt modelId="{1A34F285-711D-42D7-9A21-6D340517C279}" type="sibTrans" cxnId="{F8BE4991-FB71-4129-AA3A-EE5D622EF1A5}">
      <dgm:prSet/>
      <dgm:spPr/>
      <dgm:t>
        <a:bodyPr/>
        <a:lstStyle/>
        <a:p>
          <a:endParaRPr lang="fi-FI"/>
        </a:p>
      </dgm:t>
    </dgm:pt>
    <dgm:pt modelId="{1DC332B0-55B2-4F52-AF82-0DF6082EE0D8}">
      <dgm:prSet phldrT="[Teksti]"/>
      <dgm:spPr/>
      <dgm:t>
        <a:bodyPr/>
        <a:lstStyle/>
        <a:p>
          <a:r>
            <a:rPr lang="fi-FI" dirty="0"/>
            <a:t>MAL 2019</a:t>
          </a:r>
        </a:p>
      </dgm:t>
    </dgm:pt>
    <dgm:pt modelId="{A1D7AA5E-1689-4122-80FB-0367FD3D823D}" type="parTrans" cxnId="{6844717A-AFBA-40AE-B634-0F674F12A8FB}">
      <dgm:prSet/>
      <dgm:spPr/>
      <dgm:t>
        <a:bodyPr/>
        <a:lstStyle/>
        <a:p>
          <a:endParaRPr lang="fi-FI"/>
        </a:p>
      </dgm:t>
    </dgm:pt>
    <dgm:pt modelId="{F0DD409B-E3E8-4F2F-B53E-FD165ED5C6FE}" type="sibTrans" cxnId="{6844717A-AFBA-40AE-B634-0F674F12A8FB}">
      <dgm:prSet/>
      <dgm:spPr/>
      <dgm:t>
        <a:bodyPr/>
        <a:lstStyle/>
        <a:p>
          <a:endParaRPr lang="fi-FI"/>
        </a:p>
      </dgm:t>
    </dgm:pt>
    <dgm:pt modelId="{AB3829CA-56E6-470D-AC59-8EB35E66E7D7}">
      <dgm:prSet phldrT="[Teksti]"/>
      <dgm:spPr/>
      <dgm:t>
        <a:bodyPr/>
        <a:lstStyle/>
        <a:p>
          <a:r>
            <a:rPr lang="fi-FI" dirty="0"/>
            <a:t>Vuorovaikutussuunnitelma</a:t>
          </a:r>
        </a:p>
      </dgm:t>
    </dgm:pt>
    <dgm:pt modelId="{460C5529-EE24-474F-9E36-69AD2187DB8F}" type="parTrans" cxnId="{651BF299-8785-4D2A-8492-EB62607BFC81}">
      <dgm:prSet/>
      <dgm:spPr/>
      <dgm:t>
        <a:bodyPr/>
        <a:lstStyle/>
        <a:p>
          <a:endParaRPr lang="fi-FI"/>
        </a:p>
      </dgm:t>
    </dgm:pt>
    <dgm:pt modelId="{C517C378-5E6A-45C8-A20F-09213A50B8C2}" type="sibTrans" cxnId="{651BF299-8785-4D2A-8492-EB62607BFC81}">
      <dgm:prSet/>
      <dgm:spPr/>
      <dgm:t>
        <a:bodyPr/>
        <a:lstStyle/>
        <a:p>
          <a:endParaRPr lang="fi-FI"/>
        </a:p>
      </dgm:t>
    </dgm:pt>
    <dgm:pt modelId="{F689C335-C475-4858-9E76-518D126E6F35}">
      <dgm:prSet phldrT="[Teksti]"/>
      <dgm:spPr/>
      <dgm:t>
        <a:bodyPr/>
        <a:lstStyle/>
        <a:p>
          <a:r>
            <a:rPr lang="fi-FI" dirty="0"/>
            <a:t>Lausunnot</a:t>
          </a:r>
        </a:p>
      </dgm:t>
    </dgm:pt>
    <dgm:pt modelId="{D7F7AFFB-C075-48D2-A5AD-94E904E4162E}" type="parTrans" cxnId="{BF5CB2D1-6ED6-4352-BF8E-DD6A529A9E60}">
      <dgm:prSet/>
      <dgm:spPr/>
      <dgm:t>
        <a:bodyPr/>
        <a:lstStyle/>
        <a:p>
          <a:endParaRPr lang="fi-FI"/>
        </a:p>
      </dgm:t>
    </dgm:pt>
    <dgm:pt modelId="{0FB7B345-74F4-4C2D-AB62-163468ADF2B2}" type="sibTrans" cxnId="{BF5CB2D1-6ED6-4352-BF8E-DD6A529A9E60}">
      <dgm:prSet/>
      <dgm:spPr/>
      <dgm:t>
        <a:bodyPr/>
        <a:lstStyle/>
        <a:p>
          <a:endParaRPr lang="fi-FI"/>
        </a:p>
      </dgm:t>
    </dgm:pt>
    <dgm:pt modelId="{4501F9A6-9CF2-4AE5-80EB-EC25FAC92C51}">
      <dgm:prSet phldrT="[Teksti]"/>
      <dgm:spPr/>
      <dgm:t>
        <a:bodyPr/>
        <a:lstStyle/>
        <a:p>
          <a:r>
            <a:rPr lang="fi-FI" dirty="0"/>
            <a:t>Yleiskaava 2016</a:t>
          </a:r>
        </a:p>
      </dgm:t>
    </dgm:pt>
    <dgm:pt modelId="{DC8485D7-5402-4291-A9EF-95098DD525C4}" type="parTrans" cxnId="{9AB5026C-07B8-4634-989F-8039F38E280A}">
      <dgm:prSet/>
      <dgm:spPr/>
      <dgm:t>
        <a:bodyPr/>
        <a:lstStyle/>
        <a:p>
          <a:endParaRPr lang="fi-FI"/>
        </a:p>
      </dgm:t>
    </dgm:pt>
    <dgm:pt modelId="{A41A424C-8DDF-4507-B1D1-817F45B2279A}" type="sibTrans" cxnId="{9AB5026C-07B8-4634-989F-8039F38E280A}">
      <dgm:prSet/>
      <dgm:spPr/>
      <dgm:t>
        <a:bodyPr/>
        <a:lstStyle/>
        <a:p>
          <a:endParaRPr lang="fi-FI"/>
        </a:p>
      </dgm:t>
    </dgm:pt>
    <dgm:pt modelId="{0A283797-1C76-41E8-BFD5-9F38E60DE41C}">
      <dgm:prSet phldrT="[Teksti]"/>
      <dgm:spPr/>
      <dgm:t>
        <a:bodyPr/>
        <a:lstStyle/>
        <a:p>
          <a:r>
            <a:rPr lang="fi-FI" dirty="0"/>
            <a:t>Vuorovaikutusraportit 2013 – 2016 </a:t>
          </a:r>
        </a:p>
      </dgm:t>
    </dgm:pt>
    <dgm:pt modelId="{B097EF90-1462-4EFA-8EE3-E4C42D3D344A}" type="parTrans" cxnId="{9AC3B2DE-E5A2-4457-91B9-1745C3E9F44F}">
      <dgm:prSet/>
      <dgm:spPr/>
      <dgm:t>
        <a:bodyPr/>
        <a:lstStyle/>
        <a:p>
          <a:endParaRPr lang="fi-FI"/>
        </a:p>
      </dgm:t>
    </dgm:pt>
    <dgm:pt modelId="{3B2918AE-8E84-435A-B682-259C4473C5A0}" type="sibTrans" cxnId="{9AC3B2DE-E5A2-4457-91B9-1745C3E9F44F}">
      <dgm:prSet/>
      <dgm:spPr/>
      <dgm:t>
        <a:bodyPr/>
        <a:lstStyle/>
        <a:p>
          <a:endParaRPr lang="fi-FI"/>
        </a:p>
      </dgm:t>
    </dgm:pt>
    <dgm:pt modelId="{DDD6C662-1A3D-4622-B581-EE9253345751}">
      <dgm:prSet phldrT="[Teksti]"/>
      <dgm:spPr/>
      <dgm:t>
        <a:bodyPr/>
        <a:lstStyle/>
        <a:p>
          <a:r>
            <a:rPr lang="fi-FI" dirty="0"/>
            <a:t>Keskustavisio</a:t>
          </a:r>
        </a:p>
      </dgm:t>
    </dgm:pt>
    <dgm:pt modelId="{479579C6-7DFE-426E-A6E2-272B7E4BFEA7}" type="parTrans" cxnId="{6D410981-4381-41D5-A9AD-B365D4E91569}">
      <dgm:prSet/>
      <dgm:spPr/>
      <dgm:t>
        <a:bodyPr/>
        <a:lstStyle/>
        <a:p>
          <a:endParaRPr lang="fi-FI"/>
        </a:p>
      </dgm:t>
    </dgm:pt>
    <dgm:pt modelId="{2A03F4EB-E610-4D84-BB86-9E2A99B30089}" type="sibTrans" cxnId="{6D410981-4381-41D5-A9AD-B365D4E91569}">
      <dgm:prSet/>
      <dgm:spPr/>
      <dgm:t>
        <a:bodyPr/>
        <a:lstStyle/>
        <a:p>
          <a:endParaRPr lang="fi-FI"/>
        </a:p>
      </dgm:t>
    </dgm:pt>
    <dgm:pt modelId="{5F913B64-4281-4A01-BF42-2B7A30A394D1}">
      <dgm:prSet phldrT="[Teksti]"/>
      <dgm:spPr/>
      <dgm:t>
        <a:bodyPr/>
        <a:lstStyle/>
        <a:p>
          <a:r>
            <a:rPr lang="fi-FI" dirty="0"/>
            <a:t>Vuorovaikutuksen kuvaus</a:t>
          </a:r>
        </a:p>
      </dgm:t>
    </dgm:pt>
    <dgm:pt modelId="{D5AED16E-D7A9-4951-AB9A-879A09F18866}" type="parTrans" cxnId="{6141ACB6-8A8A-4B0F-ABA6-134F4EA3E61E}">
      <dgm:prSet/>
      <dgm:spPr/>
      <dgm:t>
        <a:bodyPr/>
        <a:lstStyle/>
        <a:p>
          <a:endParaRPr lang="fi-FI"/>
        </a:p>
      </dgm:t>
    </dgm:pt>
    <dgm:pt modelId="{1A80D908-1901-4C01-8A61-CD298C4C34FC}" type="sibTrans" cxnId="{6141ACB6-8A8A-4B0F-ABA6-134F4EA3E61E}">
      <dgm:prSet/>
      <dgm:spPr/>
      <dgm:t>
        <a:bodyPr/>
        <a:lstStyle/>
        <a:p>
          <a:endParaRPr lang="fi-FI"/>
        </a:p>
      </dgm:t>
    </dgm:pt>
    <dgm:pt modelId="{3853DB74-135E-4B37-9547-79B787DDA811}">
      <dgm:prSet phldrT="[Teksti]"/>
      <dgm:spPr/>
      <dgm:t>
        <a:bodyPr/>
        <a:lstStyle/>
        <a:p>
          <a:r>
            <a:rPr lang="fi-FI" dirty="0"/>
            <a:t>Diplomityö Saana Rossi</a:t>
          </a:r>
        </a:p>
      </dgm:t>
    </dgm:pt>
    <dgm:pt modelId="{8FE05A13-2F19-42D2-8CF5-C7399598B86E}" type="parTrans" cxnId="{BD1A9DC0-652F-45F2-BED1-33AF71B4A039}">
      <dgm:prSet/>
      <dgm:spPr/>
      <dgm:t>
        <a:bodyPr/>
        <a:lstStyle/>
        <a:p>
          <a:endParaRPr lang="fi-FI"/>
        </a:p>
      </dgm:t>
    </dgm:pt>
    <dgm:pt modelId="{35F8AB34-3AA7-4C47-BC7E-DCE4B09C4639}" type="sibTrans" cxnId="{BD1A9DC0-652F-45F2-BED1-33AF71B4A039}">
      <dgm:prSet/>
      <dgm:spPr/>
      <dgm:t>
        <a:bodyPr/>
        <a:lstStyle/>
        <a:p>
          <a:endParaRPr lang="fi-FI"/>
        </a:p>
      </dgm:t>
    </dgm:pt>
    <dgm:pt modelId="{1F734BDE-7066-4042-A368-216F277AFA6C}">
      <dgm:prSet phldrT="[Teksti]"/>
      <dgm:spPr/>
      <dgm:t>
        <a:bodyPr/>
        <a:lstStyle/>
        <a:p>
          <a:r>
            <a:rPr lang="fi-FI" dirty="0"/>
            <a:t>Visiotyöpajojen koontiaineistot</a:t>
          </a:r>
        </a:p>
      </dgm:t>
    </dgm:pt>
    <dgm:pt modelId="{FCF80DBD-08F8-441E-85EB-A0F8E8C6DC98}" type="parTrans" cxnId="{9B678B26-FAEF-4A67-AD7F-D9B94BAC7E94}">
      <dgm:prSet/>
      <dgm:spPr/>
      <dgm:t>
        <a:bodyPr/>
        <a:lstStyle/>
        <a:p>
          <a:endParaRPr lang="fi-FI"/>
        </a:p>
      </dgm:t>
    </dgm:pt>
    <dgm:pt modelId="{6081F237-32A4-41A5-A1D6-47D7F0313377}" type="sibTrans" cxnId="{9B678B26-FAEF-4A67-AD7F-D9B94BAC7E94}">
      <dgm:prSet/>
      <dgm:spPr/>
      <dgm:t>
        <a:bodyPr/>
        <a:lstStyle/>
        <a:p>
          <a:endParaRPr lang="fi-FI"/>
        </a:p>
      </dgm:t>
    </dgm:pt>
    <dgm:pt modelId="{D5C2DBAA-554D-422A-80DD-85E325D084CF}">
      <dgm:prSet phldrT="[Teksti]"/>
      <dgm:spPr/>
      <dgm:t>
        <a:bodyPr/>
        <a:lstStyle/>
        <a:p>
          <a:r>
            <a:rPr lang="fi-FI" dirty="0"/>
            <a:t>Barometrit</a:t>
          </a:r>
        </a:p>
      </dgm:t>
    </dgm:pt>
    <dgm:pt modelId="{2A8000D9-FCD3-4887-ACC9-DABF24EEBB10}" type="parTrans" cxnId="{3E529A08-3D68-471C-8B0B-A289CAA80083}">
      <dgm:prSet/>
      <dgm:spPr/>
      <dgm:t>
        <a:bodyPr/>
        <a:lstStyle/>
        <a:p>
          <a:endParaRPr lang="fi-FI"/>
        </a:p>
      </dgm:t>
    </dgm:pt>
    <dgm:pt modelId="{91C7012E-E064-4009-92A7-DDEC188B9461}" type="sibTrans" cxnId="{3E529A08-3D68-471C-8B0B-A289CAA80083}">
      <dgm:prSet/>
      <dgm:spPr/>
      <dgm:t>
        <a:bodyPr/>
        <a:lstStyle/>
        <a:p>
          <a:endParaRPr lang="fi-FI"/>
        </a:p>
      </dgm:t>
    </dgm:pt>
    <dgm:pt modelId="{249C0177-4353-43CE-B8F7-966DE6D27C96}" type="pres">
      <dgm:prSet presAssocID="{042D4C88-8FEE-49DF-9333-1D914D1632ED}" presName="Name0" presStyleCnt="0">
        <dgm:presLayoutVars>
          <dgm:dir/>
          <dgm:animLvl val="lvl"/>
          <dgm:resizeHandles val="exact"/>
        </dgm:presLayoutVars>
      </dgm:prSet>
      <dgm:spPr/>
    </dgm:pt>
    <dgm:pt modelId="{6696A0E8-9291-40CF-A08A-A34E308867E3}" type="pres">
      <dgm:prSet presAssocID="{8E9FA6EC-5EDF-437B-9910-165B898EC06E}" presName="linNode" presStyleCnt="0"/>
      <dgm:spPr/>
    </dgm:pt>
    <dgm:pt modelId="{99D8007E-694F-4601-9EEF-64EE5E8B1B84}" type="pres">
      <dgm:prSet presAssocID="{8E9FA6EC-5EDF-437B-9910-165B898EC06E}" presName="parentText" presStyleLbl="node1" presStyleIdx="0" presStyleCnt="4">
        <dgm:presLayoutVars>
          <dgm:chMax val="1"/>
          <dgm:bulletEnabled val="1"/>
        </dgm:presLayoutVars>
      </dgm:prSet>
      <dgm:spPr/>
    </dgm:pt>
    <dgm:pt modelId="{B7058BEE-3EC0-45FA-9AE2-9EFBFF5B5758}" type="pres">
      <dgm:prSet presAssocID="{8E9FA6EC-5EDF-437B-9910-165B898EC06E}" presName="descendantText" presStyleLbl="alignAccFollowNode1" presStyleIdx="0" presStyleCnt="4">
        <dgm:presLayoutVars>
          <dgm:bulletEnabled val="1"/>
        </dgm:presLayoutVars>
      </dgm:prSet>
      <dgm:spPr/>
    </dgm:pt>
    <dgm:pt modelId="{0BA5738A-0B1C-4E75-9478-CEABAF4391AD}" type="pres">
      <dgm:prSet presAssocID="{AB3B2588-239E-4438-AFCB-DB143B7FA4FF}" presName="sp" presStyleCnt="0"/>
      <dgm:spPr/>
    </dgm:pt>
    <dgm:pt modelId="{19A4A844-632D-47DB-8914-9E1DB6D72822}" type="pres">
      <dgm:prSet presAssocID="{1DC332B0-55B2-4F52-AF82-0DF6082EE0D8}" presName="linNode" presStyleCnt="0"/>
      <dgm:spPr/>
    </dgm:pt>
    <dgm:pt modelId="{F8E10121-EB11-479C-8EBF-E060AE174F49}" type="pres">
      <dgm:prSet presAssocID="{1DC332B0-55B2-4F52-AF82-0DF6082EE0D8}" presName="parentText" presStyleLbl="node1" presStyleIdx="1" presStyleCnt="4">
        <dgm:presLayoutVars>
          <dgm:chMax val="1"/>
          <dgm:bulletEnabled val="1"/>
        </dgm:presLayoutVars>
      </dgm:prSet>
      <dgm:spPr/>
    </dgm:pt>
    <dgm:pt modelId="{A44EF9DA-73A4-48C5-A579-C17A09E2DB33}" type="pres">
      <dgm:prSet presAssocID="{1DC332B0-55B2-4F52-AF82-0DF6082EE0D8}" presName="descendantText" presStyleLbl="alignAccFollowNode1" presStyleIdx="1" presStyleCnt="4">
        <dgm:presLayoutVars>
          <dgm:bulletEnabled val="1"/>
        </dgm:presLayoutVars>
      </dgm:prSet>
      <dgm:spPr/>
    </dgm:pt>
    <dgm:pt modelId="{3FDA56D6-F449-4A62-B0A9-590BB10A455E}" type="pres">
      <dgm:prSet presAssocID="{F0DD409B-E3E8-4F2F-B53E-FD165ED5C6FE}" presName="sp" presStyleCnt="0"/>
      <dgm:spPr/>
    </dgm:pt>
    <dgm:pt modelId="{A148ADF4-9A79-4592-8CC6-8CB4BBC4FB6F}" type="pres">
      <dgm:prSet presAssocID="{4501F9A6-9CF2-4AE5-80EB-EC25FAC92C51}" presName="linNode" presStyleCnt="0"/>
      <dgm:spPr/>
    </dgm:pt>
    <dgm:pt modelId="{69C9E456-4B1B-4EF2-9701-5169A6C89344}" type="pres">
      <dgm:prSet presAssocID="{4501F9A6-9CF2-4AE5-80EB-EC25FAC92C51}" presName="parentText" presStyleLbl="node1" presStyleIdx="2" presStyleCnt="4">
        <dgm:presLayoutVars>
          <dgm:chMax val="1"/>
          <dgm:bulletEnabled val="1"/>
        </dgm:presLayoutVars>
      </dgm:prSet>
      <dgm:spPr/>
    </dgm:pt>
    <dgm:pt modelId="{9C0D8A45-8DA0-4338-A23B-6C2F5706F2DF}" type="pres">
      <dgm:prSet presAssocID="{4501F9A6-9CF2-4AE5-80EB-EC25FAC92C51}" presName="descendantText" presStyleLbl="alignAccFollowNode1" presStyleIdx="2" presStyleCnt="4">
        <dgm:presLayoutVars>
          <dgm:bulletEnabled val="1"/>
        </dgm:presLayoutVars>
      </dgm:prSet>
      <dgm:spPr/>
    </dgm:pt>
    <dgm:pt modelId="{BF1DAC2F-C35D-4FBE-9AFA-BCEA52249F18}" type="pres">
      <dgm:prSet presAssocID="{A41A424C-8DDF-4507-B1D1-817F45B2279A}" presName="sp" presStyleCnt="0"/>
      <dgm:spPr/>
    </dgm:pt>
    <dgm:pt modelId="{2A54A22E-2E33-4B5B-9C90-ECA289B4C32E}" type="pres">
      <dgm:prSet presAssocID="{DDD6C662-1A3D-4622-B581-EE9253345751}" presName="linNode" presStyleCnt="0"/>
      <dgm:spPr/>
    </dgm:pt>
    <dgm:pt modelId="{8DDE3252-B003-458D-98AE-7FFD8CC5FE02}" type="pres">
      <dgm:prSet presAssocID="{DDD6C662-1A3D-4622-B581-EE9253345751}" presName="parentText" presStyleLbl="node1" presStyleIdx="3" presStyleCnt="4">
        <dgm:presLayoutVars>
          <dgm:chMax val="1"/>
          <dgm:bulletEnabled val="1"/>
        </dgm:presLayoutVars>
      </dgm:prSet>
      <dgm:spPr/>
    </dgm:pt>
    <dgm:pt modelId="{6F8D1F9D-5F73-4F7C-A807-9A1AC35DB3F3}" type="pres">
      <dgm:prSet presAssocID="{DDD6C662-1A3D-4622-B581-EE9253345751}" presName="descendantText" presStyleLbl="alignAccFollowNode1" presStyleIdx="3" presStyleCnt="4">
        <dgm:presLayoutVars>
          <dgm:bulletEnabled val="1"/>
        </dgm:presLayoutVars>
      </dgm:prSet>
      <dgm:spPr/>
    </dgm:pt>
  </dgm:ptLst>
  <dgm:cxnLst>
    <dgm:cxn modelId="{3E529A08-3D68-471C-8B0B-A289CAA80083}" srcId="{1DC332B0-55B2-4F52-AF82-0DF6082EE0D8}" destId="{D5C2DBAA-554D-422A-80DD-85E325D084CF}" srcOrd="2" destOrd="0" parTransId="{2A8000D9-FCD3-4887-ACC9-DABF24EEBB10}" sibTransId="{91C7012E-E064-4009-92A7-DDEC188B9461}"/>
    <dgm:cxn modelId="{9B678B26-FAEF-4A67-AD7F-D9B94BAC7E94}" srcId="{DDD6C662-1A3D-4622-B581-EE9253345751}" destId="{1F734BDE-7066-4042-A368-216F277AFA6C}" srcOrd="2" destOrd="0" parTransId="{FCF80DBD-08F8-441E-85EB-A0F8E8C6DC98}" sibTransId="{6081F237-32A4-41A5-A1D6-47D7F0313377}"/>
    <dgm:cxn modelId="{6ADD352A-3183-4340-90FF-29423EC3916A}" type="presOf" srcId="{1F734BDE-7066-4042-A368-216F277AFA6C}" destId="{6F8D1F9D-5F73-4F7C-A807-9A1AC35DB3F3}" srcOrd="0" destOrd="2" presId="urn:microsoft.com/office/officeart/2005/8/layout/vList5"/>
    <dgm:cxn modelId="{5D3DB139-9182-4AE2-91EE-6332E449A078}" type="presOf" srcId="{D5C2DBAA-554D-422A-80DD-85E325D084CF}" destId="{A44EF9DA-73A4-48C5-A579-C17A09E2DB33}" srcOrd="0" destOrd="2" presId="urn:microsoft.com/office/officeart/2005/8/layout/vList5"/>
    <dgm:cxn modelId="{CD81AB3A-325E-4385-838C-CDA3F53ED9CA}" type="presOf" srcId="{DDD6C662-1A3D-4622-B581-EE9253345751}" destId="{8DDE3252-B003-458D-98AE-7FFD8CC5FE02}" srcOrd="0" destOrd="0" presId="urn:microsoft.com/office/officeart/2005/8/layout/vList5"/>
    <dgm:cxn modelId="{EB396C61-468B-4576-8907-B3A5594AE0B5}" type="presOf" srcId="{D6E97300-FBC9-457D-B397-BC9CF969052E}" destId="{B7058BEE-3EC0-45FA-9AE2-9EFBFF5B5758}" srcOrd="0" destOrd="0" presId="urn:microsoft.com/office/officeart/2005/8/layout/vList5"/>
    <dgm:cxn modelId="{81CED068-F1F5-4B4F-A3C4-790CCFAE18C7}" type="presOf" srcId="{AB3829CA-56E6-470D-AC59-8EB35E66E7D7}" destId="{A44EF9DA-73A4-48C5-A579-C17A09E2DB33}" srcOrd="0" destOrd="0" presId="urn:microsoft.com/office/officeart/2005/8/layout/vList5"/>
    <dgm:cxn modelId="{9AB5026C-07B8-4634-989F-8039F38E280A}" srcId="{042D4C88-8FEE-49DF-9333-1D914D1632ED}" destId="{4501F9A6-9CF2-4AE5-80EB-EC25FAC92C51}" srcOrd="2" destOrd="0" parTransId="{DC8485D7-5402-4291-A9EF-95098DD525C4}" sibTransId="{A41A424C-8DDF-4507-B1D1-817F45B2279A}"/>
    <dgm:cxn modelId="{A253C352-6235-4BD3-988F-3B8F68A8DB45}" type="presOf" srcId="{3853DB74-135E-4B37-9547-79B787DDA811}" destId="{6F8D1F9D-5F73-4F7C-A807-9A1AC35DB3F3}" srcOrd="0" destOrd="1" presId="urn:microsoft.com/office/officeart/2005/8/layout/vList5"/>
    <dgm:cxn modelId="{18463777-D1D4-4E6E-9E33-E4BA04FD05A5}" type="presOf" srcId="{042D4C88-8FEE-49DF-9333-1D914D1632ED}" destId="{249C0177-4353-43CE-B8F7-966DE6D27C96}" srcOrd="0" destOrd="0" presId="urn:microsoft.com/office/officeart/2005/8/layout/vList5"/>
    <dgm:cxn modelId="{6844717A-AFBA-40AE-B634-0F674F12A8FB}" srcId="{042D4C88-8FEE-49DF-9333-1D914D1632ED}" destId="{1DC332B0-55B2-4F52-AF82-0DF6082EE0D8}" srcOrd="1" destOrd="0" parTransId="{A1D7AA5E-1689-4122-80FB-0367FD3D823D}" sibTransId="{F0DD409B-E3E8-4F2F-B53E-FD165ED5C6FE}"/>
    <dgm:cxn modelId="{6D410981-4381-41D5-A9AD-B365D4E91569}" srcId="{042D4C88-8FEE-49DF-9333-1D914D1632ED}" destId="{DDD6C662-1A3D-4622-B581-EE9253345751}" srcOrd="3" destOrd="0" parTransId="{479579C6-7DFE-426E-A6E2-272B7E4BFEA7}" sibTransId="{2A03F4EB-E610-4D84-BB86-9E2A99B30089}"/>
    <dgm:cxn modelId="{F8BE4991-FB71-4129-AA3A-EE5D622EF1A5}" srcId="{8E9FA6EC-5EDF-437B-9910-165B898EC06E}" destId="{C6144EE4-7721-49B4-B24E-A42F8061D3C0}" srcOrd="1" destOrd="0" parTransId="{D9930F5B-DD61-4D09-9E36-51D948B2AF0D}" sibTransId="{1A34F285-711D-42D7-9A21-6D340517C279}"/>
    <dgm:cxn modelId="{49C73E95-62F2-4B70-BCC6-F894031AB3A7}" srcId="{042D4C88-8FEE-49DF-9333-1D914D1632ED}" destId="{8E9FA6EC-5EDF-437B-9910-165B898EC06E}" srcOrd="0" destOrd="0" parTransId="{7A6A89CC-56C4-439F-B411-0ABF62236184}" sibTransId="{AB3B2588-239E-4438-AFCB-DB143B7FA4FF}"/>
    <dgm:cxn modelId="{651BF299-8785-4D2A-8492-EB62607BFC81}" srcId="{1DC332B0-55B2-4F52-AF82-0DF6082EE0D8}" destId="{AB3829CA-56E6-470D-AC59-8EB35E66E7D7}" srcOrd="0" destOrd="0" parTransId="{460C5529-EE24-474F-9E36-69AD2187DB8F}" sibTransId="{C517C378-5E6A-45C8-A20F-09213A50B8C2}"/>
    <dgm:cxn modelId="{A1A4F2A1-84CD-47F7-819E-13D204CFBD3C}" type="presOf" srcId="{8E9FA6EC-5EDF-437B-9910-165B898EC06E}" destId="{99D8007E-694F-4601-9EEF-64EE5E8B1B84}" srcOrd="0" destOrd="0" presId="urn:microsoft.com/office/officeart/2005/8/layout/vList5"/>
    <dgm:cxn modelId="{3B633CA9-C063-4D07-B39E-EF1781330C03}" type="presOf" srcId="{5F913B64-4281-4A01-BF42-2B7A30A394D1}" destId="{6F8D1F9D-5F73-4F7C-A807-9A1AC35DB3F3}" srcOrd="0" destOrd="0" presId="urn:microsoft.com/office/officeart/2005/8/layout/vList5"/>
    <dgm:cxn modelId="{7792C9AB-0556-4DFF-8A60-D3F761861616}" type="presOf" srcId="{0A283797-1C76-41E8-BFD5-9F38E60DE41C}" destId="{9C0D8A45-8DA0-4338-A23B-6C2F5706F2DF}" srcOrd="0" destOrd="0" presId="urn:microsoft.com/office/officeart/2005/8/layout/vList5"/>
    <dgm:cxn modelId="{EFBA9BB4-96E5-4533-93CD-7490A4088E7B}" type="presOf" srcId="{C6144EE4-7721-49B4-B24E-A42F8061D3C0}" destId="{B7058BEE-3EC0-45FA-9AE2-9EFBFF5B5758}" srcOrd="0" destOrd="1" presId="urn:microsoft.com/office/officeart/2005/8/layout/vList5"/>
    <dgm:cxn modelId="{6141ACB6-8A8A-4B0F-ABA6-134F4EA3E61E}" srcId="{DDD6C662-1A3D-4622-B581-EE9253345751}" destId="{5F913B64-4281-4A01-BF42-2B7A30A394D1}" srcOrd="0" destOrd="0" parTransId="{D5AED16E-D7A9-4951-AB9A-879A09F18866}" sibTransId="{1A80D908-1901-4C01-8A61-CD298C4C34FC}"/>
    <dgm:cxn modelId="{BD1A9DC0-652F-45F2-BED1-33AF71B4A039}" srcId="{DDD6C662-1A3D-4622-B581-EE9253345751}" destId="{3853DB74-135E-4B37-9547-79B787DDA811}" srcOrd="1" destOrd="0" parTransId="{8FE05A13-2F19-42D2-8CF5-C7399598B86E}" sibTransId="{35F8AB34-3AA7-4C47-BC7E-DCE4B09C4639}"/>
    <dgm:cxn modelId="{D213FEC6-C287-4F69-ADAD-B51A9F67A244}" type="presOf" srcId="{4501F9A6-9CF2-4AE5-80EB-EC25FAC92C51}" destId="{69C9E456-4B1B-4EF2-9701-5169A6C89344}" srcOrd="0" destOrd="0" presId="urn:microsoft.com/office/officeart/2005/8/layout/vList5"/>
    <dgm:cxn modelId="{3C4158C8-CF34-4593-9B3E-EC806BD20448}" type="presOf" srcId="{F689C335-C475-4858-9E76-518D126E6F35}" destId="{A44EF9DA-73A4-48C5-A579-C17A09E2DB33}" srcOrd="0" destOrd="1" presId="urn:microsoft.com/office/officeart/2005/8/layout/vList5"/>
    <dgm:cxn modelId="{BF5CB2D1-6ED6-4352-BF8E-DD6A529A9E60}" srcId="{1DC332B0-55B2-4F52-AF82-0DF6082EE0D8}" destId="{F689C335-C475-4858-9E76-518D126E6F35}" srcOrd="1" destOrd="0" parTransId="{D7F7AFFB-C075-48D2-A5AD-94E904E4162E}" sibTransId="{0FB7B345-74F4-4C2D-AB62-163468ADF2B2}"/>
    <dgm:cxn modelId="{3032C9D5-14D8-4CEC-AB6E-C92305C4241D}" type="presOf" srcId="{1DC332B0-55B2-4F52-AF82-0DF6082EE0D8}" destId="{F8E10121-EB11-479C-8EBF-E060AE174F49}" srcOrd="0" destOrd="0" presId="urn:microsoft.com/office/officeart/2005/8/layout/vList5"/>
    <dgm:cxn modelId="{9AC3B2DE-E5A2-4457-91B9-1745C3E9F44F}" srcId="{4501F9A6-9CF2-4AE5-80EB-EC25FAC92C51}" destId="{0A283797-1C76-41E8-BFD5-9F38E60DE41C}" srcOrd="0" destOrd="0" parTransId="{B097EF90-1462-4EFA-8EE3-E4C42D3D344A}" sibTransId="{3B2918AE-8E84-435A-B682-259C4473C5A0}"/>
    <dgm:cxn modelId="{7B0FC7E2-E31A-4D08-B664-7ADA39BE739C}" srcId="{8E9FA6EC-5EDF-437B-9910-165B898EC06E}" destId="{D6E97300-FBC9-457D-B397-BC9CF969052E}" srcOrd="0" destOrd="0" parTransId="{1E0D0DCA-E0A7-48C6-9962-065CACB3DF22}" sibTransId="{AB3B6358-4620-4C77-B9DF-AE13BBC31023}"/>
    <dgm:cxn modelId="{8C78D7E9-E6D8-47CA-B518-C7E8BD42BC72}" type="presParOf" srcId="{249C0177-4353-43CE-B8F7-966DE6D27C96}" destId="{6696A0E8-9291-40CF-A08A-A34E308867E3}" srcOrd="0" destOrd="0" presId="urn:microsoft.com/office/officeart/2005/8/layout/vList5"/>
    <dgm:cxn modelId="{6DCAC399-F905-4B02-BE63-4B9C2AD688FF}" type="presParOf" srcId="{6696A0E8-9291-40CF-A08A-A34E308867E3}" destId="{99D8007E-694F-4601-9EEF-64EE5E8B1B84}" srcOrd="0" destOrd="0" presId="urn:microsoft.com/office/officeart/2005/8/layout/vList5"/>
    <dgm:cxn modelId="{2A7EABBC-16DB-4545-A377-A88A2487696C}" type="presParOf" srcId="{6696A0E8-9291-40CF-A08A-A34E308867E3}" destId="{B7058BEE-3EC0-45FA-9AE2-9EFBFF5B5758}" srcOrd="1" destOrd="0" presId="urn:microsoft.com/office/officeart/2005/8/layout/vList5"/>
    <dgm:cxn modelId="{AB54676F-F9D7-4501-9BA1-16C2DEF5FEFE}" type="presParOf" srcId="{249C0177-4353-43CE-B8F7-966DE6D27C96}" destId="{0BA5738A-0B1C-4E75-9478-CEABAF4391AD}" srcOrd="1" destOrd="0" presId="urn:microsoft.com/office/officeart/2005/8/layout/vList5"/>
    <dgm:cxn modelId="{189B8D78-C5A0-4C17-946D-3026D99167B7}" type="presParOf" srcId="{249C0177-4353-43CE-B8F7-966DE6D27C96}" destId="{19A4A844-632D-47DB-8914-9E1DB6D72822}" srcOrd="2" destOrd="0" presId="urn:microsoft.com/office/officeart/2005/8/layout/vList5"/>
    <dgm:cxn modelId="{238FF742-74B1-40C3-8D0F-136997D6EC5D}" type="presParOf" srcId="{19A4A844-632D-47DB-8914-9E1DB6D72822}" destId="{F8E10121-EB11-479C-8EBF-E060AE174F49}" srcOrd="0" destOrd="0" presId="urn:microsoft.com/office/officeart/2005/8/layout/vList5"/>
    <dgm:cxn modelId="{BBF93AD3-BC5E-4278-A122-D287D4AC21DF}" type="presParOf" srcId="{19A4A844-632D-47DB-8914-9E1DB6D72822}" destId="{A44EF9DA-73A4-48C5-A579-C17A09E2DB33}" srcOrd="1" destOrd="0" presId="urn:microsoft.com/office/officeart/2005/8/layout/vList5"/>
    <dgm:cxn modelId="{35905A62-5EE2-48DE-B482-0B498758585D}" type="presParOf" srcId="{249C0177-4353-43CE-B8F7-966DE6D27C96}" destId="{3FDA56D6-F449-4A62-B0A9-590BB10A455E}" srcOrd="3" destOrd="0" presId="urn:microsoft.com/office/officeart/2005/8/layout/vList5"/>
    <dgm:cxn modelId="{BCDBB6B7-4223-4918-8408-0DDAC74235E8}" type="presParOf" srcId="{249C0177-4353-43CE-B8F7-966DE6D27C96}" destId="{A148ADF4-9A79-4592-8CC6-8CB4BBC4FB6F}" srcOrd="4" destOrd="0" presId="urn:microsoft.com/office/officeart/2005/8/layout/vList5"/>
    <dgm:cxn modelId="{EB6B9AD8-8DAD-4C4A-95EB-AAF0FA9BB24C}" type="presParOf" srcId="{A148ADF4-9A79-4592-8CC6-8CB4BBC4FB6F}" destId="{69C9E456-4B1B-4EF2-9701-5169A6C89344}" srcOrd="0" destOrd="0" presId="urn:microsoft.com/office/officeart/2005/8/layout/vList5"/>
    <dgm:cxn modelId="{0D202D23-E3C6-47BB-86AF-3AEF157E0103}" type="presParOf" srcId="{A148ADF4-9A79-4592-8CC6-8CB4BBC4FB6F}" destId="{9C0D8A45-8DA0-4338-A23B-6C2F5706F2DF}" srcOrd="1" destOrd="0" presId="urn:microsoft.com/office/officeart/2005/8/layout/vList5"/>
    <dgm:cxn modelId="{1A9BFF8A-8D6C-4FEF-94B4-D2F745B472CF}" type="presParOf" srcId="{249C0177-4353-43CE-B8F7-966DE6D27C96}" destId="{BF1DAC2F-C35D-4FBE-9AFA-BCEA52249F18}" srcOrd="5" destOrd="0" presId="urn:microsoft.com/office/officeart/2005/8/layout/vList5"/>
    <dgm:cxn modelId="{E16A7115-47D0-4042-B355-73BB8CDB7847}" type="presParOf" srcId="{249C0177-4353-43CE-B8F7-966DE6D27C96}" destId="{2A54A22E-2E33-4B5B-9C90-ECA289B4C32E}" srcOrd="6" destOrd="0" presId="urn:microsoft.com/office/officeart/2005/8/layout/vList5"/>
    <dgm:cxn modelId="{DA0390B0-6D6D-4EBD-ADA5-ADA3ED7ACB3A}" type="presParOf" srcId="{2A54A22E-2E33-4B5B-9C90-ECA289B4C32E}" destId="{8DDE3252-B003-458D-98AE-7FFD8CC5FE02}" srcOrd="0" destOrd="0" presId="urn:microsoft.com/office/officeart/2005/8/layout/vList5"/>
    <dgm:cxn modelId="{212B17FA-F341-4FF9-B7D2-AB9BC102BCB2}" type="presParOf" srcId="{2A54A22E-2E33-4B5B-9C90-ECA289B4C32E}" destId="{6F8D1F9D-5F73-4F7C-A807-9A1AC35DB3F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8DCDA9-3899-4747-B931-94AD7EC33921}" type="doc">
      <dgm:prSet loTypeId="urn:microsoft.com/office/officeart/2005/8/layout/lProcess2" loCatId="list" qsTypeId="urn:microsoft.com/office/officeart/2005/8/quickstyle/simple2" qsCatId="simple" csTypeId="urn:microsoft.com/office/officeart/2005/8/colors/accent5_2" csCatId="accent5" phldr="1"/>
      <dgm:spPr/>
      <dgm:t>
        <a:bodyPr/>
        <a:lstStyle/>
        <a:p>
          <a:endParaRPr lang="fi-FI"/>
        </a:p>
      </dgm:t>
    </dgm:pt>
    <dgm:pt modelId="{D91635DB-6D9E-4EFE-839B-402CED420911}">
      <dgm:prSet phldrT="[Teksti]"/>
      <dgm:spPr/>
      <dgm:t>
        <a:bodyPr/>
        <a:lstStyle/>
        <a:p>
          <a:r>
            <a:rPr lang="fi-FI" dirty="0"/>
            <a:t>Päästövähennys</a:t>
          </a:r>
          <a:br>
            <a:rPr lang="fi-FI" dirty="0"/>
          </a:br>
          <a:r>
            <a:rPr lang="fi-FI" dirty="0"/>
            <a:t>tavoitteet</a:t>
          </a:r>
        </a:p>
      </dgm:t>
    </dgm:pt>
    <dgm:pt modelId="{A18442A7-079C-4F72-A011-1024CCDE95BE}" type="parTrans" cxnId="{C512EA09-69F8-4476-99DA-1A0931D2E451}">
      <dgm:prSet/>
      <dgm:spPr/>
      <dgm:t>
        <a:bodyPr/>
        <a:lstStyle/>
        <a:p>
          <a:endParaRPr lang="fi-FI"/>
        </a:p>
      </dgm:t>
    </dgm:pt>
    <dgm:pt modelId="{E3EFCAD2-0C4B-431D-81AF-8A8CC89330F5}" type="sibTrans" cxnId="{C512EA09-69F8-4476-99DA-1A0931D2E451}">
      <dgm:prSet/>
      <dgm:spPr/>
      <dgm:t>
        <a:bodyPr/>
        <a:lstStyle/>
        <a:p>
          <a:endParaRPr lang="fi-FI"/>
        </a:p>
      </dgm:t>
    </dgm:pt>
    <dgm:pt modelId="{B366A49F-2B22-4DA8-8B85-F5B02914C988}">
      <dgm:prSet phldrT="[Teksti]"/>
      <dgm:spPr/>
      <dgm:t>
        <a:bodyPr/>
        <a:lstStyle/>
        <a:p>
          <a:r>
            <a:rPr lang="fi-FI" dirty="0"/>
            <a:t>Henkilöautoliikenteen vähentäminen</a:t>
          </a:r>
        </a:p>
      </dgm:t>
    </dgm:pt>
    <dgm:pt modelId="{CC849CB2-43C6-4FE4-A195-6E7609869541}" type="parTrans" cxnId="{56D14953-9897-43AB-924E-9DBE94F6818D}">
      <dgm:prSet/>
      <dgm:spPr/>
      <dgm:t>
        <a:bodyPr/>
        <a:lstStyle/>
        <a:p>
          <a:endParaRPr lang="fi-FI"/>
        </a:p>
      </dgm:t>
    </dgm:pt>
    <dgm:pt modelId="{1432B09C-3840-424C-AB40-ED1134786890}" type="sibTrans" cxnId="{56D14953-9897-43AB-924E-9DBE94F6818D}">
      <dgm:prSet/>
      <dgm:spPr/>
      <dgm:t>
        <a:bodyPr/>
        <a:lstStyle/>
        <a:p>
          <a:endParaRPr lang="fi-FI"/>
        </a:p>
      </dgm:t>
    </dgm:pt>
    <dgm:pt modelId="{B4CC184A-C674-40A5-B83A-4A10E2A510EC}">
      <dgm:prSet phldrT="[Teksti]"/>
      <dgm:spPr/>
      <dgm:t>
        <a:bodyPr/>
        <a:lstStyle/>
        <a:p>
          <a:r>
            <a:rPr lang="fi-FI" dirty="0"/>
            <a:t>Seudullinen kehittäminen </a:t>
          </a:r>
        </a:p>
      </dgm:t>
    </dgm:pt>
    <dgm:pt modelId="{F9EFE260-DB8B-4021-8206-D1C72DF53E07}" type="parTrans" cxnId="{D7527D25-5952-4536-871F-288D503F46E2}">
      <dgm:prSet/>
      <dgm:spPr/>
      <dgm:t>
        <a:bodyPr/>
        <a:lstStyle/>
        <a:p>
          <a:endParaRPr lang="fi-FI"/>
        </a:p>
      </dgm:t>
    </dgm:pt>
    <dgm:pt modelId="{AA52A5F4-6E9C-4356-8E6E-D4CE1BEC4DC2}" type="sibTrans" cxnId="{D7527D25-5952-4536-871F-288D503F46E2}">
      <dgm:prSet/>
      <dgm:spPr/>
      <dgm:t>
        <a:bodyPr/>
        <a:lstStyle/>
        <a:p>
          <a:endParaRPr lang="fi-FI"/>
        </a:p>
      </dgm:t>
    </dgm:pt>
    <dgm:pt modelId="{B3F5F50D-0D09-4628-9CCC-BFD4994B76AC}">
      <dgm:prSet phldrT="[Teksti]"/>
      <dgm:spPr/>
      <dgm:t>
        <a:bodyPr/>
        <a:lstStyle/>
        <a:p>
          <a:r>
            <a:rPr lang="fi-FI" dirty="0"/>
            <a:t>Meluhaitat</a:t>
          </a:r>
        </a:p>
      </dgm:t>
    </dgm:pt>
    <dgm:pt modelId="{F7572221-93F1-4242-B755-305C3CA9347D}" type="parTrans" cxnId="{41BA188A-5F36-46EF-93EB-446204DE9593}">
      <dgm:prSet/>
      <dgm:spPr/>
      <dgm:t>
        <a:bodyPr/>
        <a:lstStyle/>
        <a:p>
          <a:endParaRPr lang="fi-FI"/>
        </a:p>
      </dgm:t>
    </dgm:pt>
    <dgm:pt modelId="{5B519DBE-CCBE-4DA1-AFE4-8C3DA023A06B}" type="sibTrans" cxnId="{41BA188A-5F36-46EF-93EB-446204DE9593}">
      <dgm:prSet/>
      <dgm:spPr/>
      <dgm:t>
        <a:bodyPr/>
        <a:lstStyle/>
        <a:p>
          <a:endParaRPr lang="fi-FI"/>
        </a:p>
      </dgm:t>
    </dgm:pt>
    <dgm:pt modelId="{1A643A2C-B6EB-4541-835B-672ED4C6F17D}">
      <dgm:prSet phldrT="[Teksti]"/>
      <dgm:spPr/>
      <dgm:t>
        <a:bodyPr/>
        <a:lstStyle/>
        <a:p>
          <a:r>
            <a:rPr lang="fi-FI" dirty="0"/>
            <a:t>Ilmanlaatu</a:t>
          </a:r>
        </a:p>
      </dgm:t>
    </dgm:pt>
    <dgm:pt modelId="{20F8226E-70CF-4359-88C4-1A60DC98267C}" type="parTrans" cxnId="{7BE9FC2E-6D2D-4A73-97E8-4F485B33ABF3}">
      <dgm:prSet/>
      <dgm:spPr/>
      <dgm:t>
        <a:bodyPr/>
        <a:lstStyle/>
        <a:p>
          <a:endParaRPr lang="fi-FI"/>
        </a:p>
      </dgm:t>
    </dgm:pt>
    <dgm:pt modelId="{0A65F823-F392-4855-B74C-8ED09B33B8DD}" type="sibTrans" cxnId="{7BE9FC2E-6D2D-4A73-97E8-4F485B33ABF3}">
      <dgm:prSet/>
      <dgm:spPr/>
      <dgm:t>
        <a:bodyPr/>
        <a:lstStyle/>
        <a:p>
          <a:endParaRPr lang="fi-FI"/>
        </a:p>
      </dgm:t>
    </dgm:pt>
    <dgm:pt modelId="{4CBEB78E-2B04-4022-8D53-921C045F55F4}">
      <dgm:prSet phldrT="[Teksti]"/>
      <dgm:spPr/>
      <dgm:t>
        <a:bodyPr/>
        <a:lstStyle/>
        <a:p>
          <a:r>
            <a:rPr lang="fi-FI" dirty="0"/>
            <a:t>Koetut vaikutukset</a:t>
          </a:r>
        </a:p>
      </dgm:t>
    </dgm:pt>
    <dgm:pt modelId="{15E4BD12-7D95-4E41-9973-89D48E71A6C0}" type="parTrans" cxnId="{6F322A9E-CB73-4503-A9CA-8563059A0554}">
      <dgm:prSet/>
      <dgm:spPr/>
      <dgm:t>
        <a:bodyPr/>
        <a:lstStyle/>
        <a:p>
          <a:endParaRPr lang="fi-FI"/>
        </a:p>
      </dgm:t>
    </dgm:pt>
    <dgm:pt modelId="{CA3329B0-3F1A-47AA-9952-3753DC41ED25}" type="sibTrans" cxnId="{6F322A9E-CB73-4503-A9CA-8563059A0554}">
      <dgm:prSet/>
      <dgm:spPr/>
      <dgm:t>
        <a:bodyPr/>
        <a:lstStyle/>
        <a:p>
          <a:endParaRPr lang="fi-FI"/>
        </a:p>
      </dgm:t>
    </dgm:pt>
    <dgm:pt modelId="{372B6DD0-0607-420F-8209-98708A194868}">
      <dgm:prSet phldrT="[Teksti]"/>
      <dgm:spPr/>
      <dgm:t>
        <a:bodyPr/>
        <a:lstStyle/>
        <a:p>
          <a:r>
            <a:rPr lang="fi-FI" dirty="0"/>
            <a:t>Kuntien väliset bussi- ja raideyhteydet</a:t>
          </a:r>
        </a:p>
      </dgm:t>
    </dgm:pt>
    <dgm:pt modelId="{DDF71F6D-97DF-40AC-BB8F-C606A6F58BAF}" type="parTrans" cxnId="{98471E7B-D3DA-4D1B-9E4C-C0F622C0E473}">
      <dgm:prSet/>
      <dgm:spPr/>
      <dgm:t>
        <a:bodyPr/>
        <a:lstStyle/>
        <a:p>
          <a:endParaRPr lang="fi-FI"/>
        </a:p>
      </dgm:t>
    </dgm:pt>
    <dgm:pt modelId="{2590B671-127B-45B5-963F-0F58A89A5887}" type="sibTrans" cxnId="{98471E7B-D3DA-4D1B-9E4C-C0F622C0E473}">
      <dgm:prSet/>
      <dgm:spPr/>
      <dgm:t>
        <a:bodyPr/>
        <a:lstStyle/>
        <a:p>
          <a:endParaRPr lang="fi-FI"/>
        </a:p>
      </dgm:t>
    </dgm:pt>
    <dgm:pt modelId="{9CEBA1D3-57E5-4717-88B4-D7BFE2E7624F}">
      <dgm:prSet phldrT="[Teksti]"/>
      <dgm:spPr/>
      <dgm:t>
        <a:bodyPr/>
        <a:lstStyle/>
        <a:p>
          <a:r>
            <a:rPr lang="fi-FI" dirty="0"/>
            <a:t>Lippujärjestelmä</a:t>
          </a:r>
        </a:p>
      </dgm:t>
    </dgm:pt>
    <dgm:pt modelId="{014C41D1-F8D1-4FE4-AF51-A1505F24B339}" type="parTrans" cxnId="{BBE725D1-3969-4C87-9586-BA66E0DB861C}">
      <dgm:prSet/>
      <dgm:spPr/>
      <dgm:t>
        <a:bodyPr/>
        <a:lstStyle/>
        <a:p>
          <a:endParaRPr lang="fi-FI"/>
        </a:p>
      </dgm:t>
    </dgm:pt>
    <dgm:pt modelId="{92CF0A69-7BE9-4BE2-A4FE-A48D50764731}" type="sibTrans" cxnId="{BBE725D1-3969-4C87-9586-BA66E0DB861C}">
      <dgm:prSet/>
      <dgm:spPr/>
      <dgm:t>
        <a:bodyPr/>
        <a:lstStyle/>
        <a:p>
          <a:endParaRPr lang="fi-FI"/>
        </a:p>
      </dgm:t>
    </dgm:pt>
    <dgm:pt modelId="{5C6A0E25-E848-472B-A308-D369BAC9ECD2}">
      <dgm:prSet phldrT="[Teksti]"/>
      <dgm:spPr/>
      <dgm:t>
        <a:bodyPr/>
        <a:lstStyle/>
        <a:p>
          <a:r>
            <a:rPr lang="fi-FI" dirty="0"/>
            <a:t>Hankkeiden kustannukset</a:t>
          </a:r>
        </a:p>
      </dgm:t>
    </dgm:pt>
    <dgm:pt modelId="{755E2BA9-3DF7-438A-AA37-BB7663491BAB}" type="parTrans" cxnId="{F89849C8-62C8-462B-AA96-A5DF05F6D923}">
      <dgm:prSet/>
      <dgm:spPr/>
      <dgm:t>
        <a:bodyPr/>
        <a:lstStyle/>
        <a:p>
          <a:endParaRPr lang="fi-FI"/>
        </a:p>
      </dgm:t>
    </dgm:pt>
    <dgm:pt modelId="{7C34F061-F641-4B56-A294-78E58701B0CD}" type="sibTrans" cxnId="{F89849C8-62C8-462B-AA96-A5DF05F6D923}">
      <dgm:prSet/>
      <dgm:spPr/>
      <dgm:t>
        <a:bodyPr/>
        <a:lstStyle/>
        <a:p>
          <a:endParaRPr lang="fi-FI"/>
        </a:p>
      </dgm:t>
    </dgm:pt>
    <dgm:pt modelId="{E6B099EA-4BFD-4F6E-AA09-9468E6E12CFA}">
      <dgm:prSet phldrT="[Teksti]"/>
      <dgm:spPr/>
      <dgm:t>
        <a:bodyPr/>
        <a:lstStyle/>
        <a:p>
          <a:r>
            <a:rPr lang="fi-FI" dirty="0"/>
            <a:t>Liikkumistarpeiden vähentäminen</a:t>
          </a:r>
        </a:p>
      </dgm:t>
    </dgm:pt>
    <dgm:pt modelId="{6826F9BE-C905-405D-A5BF-552524704028}" type="parTrans" cxnId="{7F497AA4-B324-4687-8B2F-823B0F476858}">
      <dgm:prSet/>
      <dgm:spPr/>
      <dgm:t>
        <a:bodyPr/>
        <a:lstStyle/>
        <a:p>
          <a:endParaRPr lang="fi-FI"/>
        </a:p>
      </dgm:t>
    </dgm:pt>
    <dgm:pt modelId="{8DE00C03-BBCF-4962-828E-FFF6DCF6A93B}" type="sibTrans" cxnId="{7F497AA4-B324-4687-8B2F-823B0F476858}">
      <dgm:prSet/>
      <dgm:spPr/>
      <dgm:t>
        <a:bodyPr/>
        <a:lstStyle/>
        <a:p>
          <a:endParaRPr lang="fi-FI"/>
        </a:p>
      </dgm:t>
    </dgm:pt>
    <dgm:pt modelId="{556A1DAB-1637-420F-A6F4-A19489AC86A3}">
      <dgm:prSet/>
      <dgm:spPr/>
      <dgm:t>
        <a:bodyPr/>
        <a:lstStyle/>
        <a:p>
          <a:r>
            <a:rPr lang="fi-FI" dirty="0"/>
            <a:t>Viihtyisyys</a:t>
          </a:r>
        </a:p>
      </dgm:t>
    </dgm:pt>
    <dgm:pt modelId="{E5A2F939-9075-4AFD-BC2F-20C8D88FE804}" type="parTrans" cxnId="{3D5170B0-70BC-4117-A086-F1C8E97EA58B}">
      <dgm:prSet/>
      <dgm:spPr/>
      <dgm:t>
        <a:bodyPr/>
        <a:lstStyle/>
        <a:p>
          <a:endParaRPr lang="fi-FI"/>
        </a:p>
      </dgm:t>
    </dgm:pt>
    <dgm:pt modelId="{90D26761-EF6C-45DF-BF15-B9284F04921F}" type="sibTrans" cxnId="{3D5170B0-70BC-4117-A086-F1C8E97EA58B}">
      <dgm:prSet/>
      <dgm:spPr/>
      <dgm:t>
        <a:bodyPr/>
        <a:lstStyle/>
        <a:p>
          <a:endParaRPr lang="fi-FI"/>
        </a:p>
      </dgm:t>
    </dgm:pt>
    <dgm:pt modelId="{EADA205B-5036-43E2-BBBB-CC3641413C70}">
      <dgm:prSet phldrT="[Teksti]"/>
      <dgm:spPr/>
      <dgm:t>
        <a:bodyPr/>
        <a:lstStyle/>
        <a:p>
          <a:r>
            <a:rPr lang="fi-FI" dirty="0"/>
            <a:t>Joukkoliikennekapasiteetin lisääminen</a:t>
          </a:r>
        </a:p>
      </dgm:t>
    </dgm:pt>
    <dgm:pt modelId="{15217643-B216-4400-ACEB-B1F6205D2E7C}" type="parTrans" cxnId="{53723208-62B6-47C5-BEFF-C0E6797EF335}">
      <dgm:prSet/>
      <dgm:spPr/>
      <dgm:t>
        <a:bodyPr/>
        <a:lstStyle/>
        <a:p>
          <a:endParaRPr lang="fi-FI"/>
        </a:p>
      </dgm:t>
    </dgm:pt>
    <dgm:pt modelId="{C5245457-18B0-4EEE-A50A-527DBDAC995D}" type="sibTrans" cxnId="{53723208-62B6-47C5-BEFF-C0E6797EF335}">
      <dgm:prSet/>
      <dgm:spPr/>
      <dgm:t>
        <a:bodyPr/>
        <a:lstStyle/>
        <a:p>
          <a:endParaRPr lang="fi-FI"/>
        </a:p>
      </dgm:t>
    </dgm:pt>
    <dgm:pt modelId="{3F193E60-6472-4470-809A-08627729F2E9}">
      <dgm:prSet/>
      <dgm:spPr/>
      <dgm:t>
        <a:bodyPr/>
        <a:lstStyle/>
        <a:p>
          <a:r>
            <a:rPr lang="fi-FI" dirty="0"/>
            <a:t>Kävelyn ja  pyöräliikenteen lisääminen</a:t>
          </a:r>
        </a:p>
      </dgm:t>
    </dgm:pt>
    <dgm:pt modelId="{AEE54F18-54CC-4D70-A382-BB274EE43B68}" type="parTrans" cxnId="{41C7709A-772F-45CA-B025-D29C574E6C4B}">
      <dgm:prSet/>
      <dgm:spPr/>
      <dgm:t>
        <a:bodyPr/>
        <a:lstStyle/>
        <a:p>
          <a:endParaRPr lang="fi-FI"/>
        </a:p>
      </dgm:t>
    </dgm:pt>
    <dgm:pt modelId="{6A658489-7A85-491A-A5E7-43600734168C}" type="sibTrans" cxnId="{41C7709A-772F-45CA-B025-D29C574E6C4B}">
      <dgm:prSet/>
      <dgm:spPr/>
      <dgm:t>
        <a:bodyPr/>
        <a:lstStyle/>
        <a:p>
          <a:endParaRPr lang="fi-FI"/>
        </a:p>
      </dgm:t>
    </dgm:pt>
    <dgm:pt modelId="{412D159A-B503-46DB-8089-AF8F6D847624}">
      <dgm:prSet/>
      <dgm:spPr/>
      <dgm:t>
        <a:bodyPr/>
        <a:lstStyle/>
        <a:p>
          <a:r>
            <a:rPr lang="fi-FI" dirty="0"/>
            <a:t>Ruuhkamaksut</a:t>
          </a:r>
        </a:p>
      </dgm:t>
    </dgm:pt>
    <dgm:pt modelId="{F0594ECA-83DF-4631-9D79-8AF509F6680C}" type="parTrans" cxnId="{31FD34A8-DB97-4505-A5AF-71FFAE253CDD}">
      <dgm:prSet/>
      <dgm:spPr/>
      <dgm:t>
        <a:bodyPr/>
        <a:lstStyle/>
        <a:p>
          <a:endParaRPr lang="fi-FI"/>
        </a:p>
      </dgm:t>
    </dgm:pt>
    <dgm:pt modelId="{DD68982D-7F7E-43F3-A2D7-CB04B8657720}" type="sibTrans" cxnId="{31FD34A8-DB97-4505-A5AF-71FFAE253CDD}">
      <dgm:prSet/>
      <dgm:spPr/>
      <dgm:t>
        <a:bodyPr/>
        <a:lstStyle/>
        <a:p>
          <a:endParaRPr lang="fi-FI"/>
        </a:p>
      </dgm:t>
    </dgm:pt>
    <dgm:pt modelId="{318BEE14-C0B1-4502-80D3-DF63EB4887AC}">
      <dgm:prSet/>
      <dgm:spPr/>
      <dgm:t>
        <a:bodyPr/>
        <a:lstStyle/>
        <a:p>
          <a:r>
            <a:rPr lang="fi-FI" dirty="0"/>
            <a:t>Saavutettavuus</a:t>
          </a:r>
        </a:p>
      </dgm:t>
    </dgm:pt>
    <dgm:pt modelId="{C8D0BE13-E59A-453B-9978-BFE9E064B818}" type="parTrans" cxnId="{842388C9-4501-403C-B134-6C4F8A14F6BC}">
      <dgm:prSet/>
      <dgm:spPr/>
      <dgm:t>
        <a:bodyPr/>
        <a:lstStyle/>
        <a:p>
          <a:endParaRPr lang="fi-FI"/>
        </a:p>
      </dgm:t>
    </dgm:pt>
    <dgm:pt modelId="{12410B6A-8873-4238-879D-18B847DE9085}" type="sibTrans" cxnId="{842388C9-4501-403C-B134-6C4F8A14F6BC}">
      <dgm:prSet/>
      <dgm:spPr/>
      <dgm:t>
        <a:bodyPr/>
        <a:lstStyle/>
        <a:p>
          <a:endParaRPr lang="fi-FI"/>
        </a:p>
      </dgm:t>
    </dgm:pt>
    <dgm:pt modelId="{459AFE87-84AF-42A6-90F5-AC2EBAD70924}">
      <dgm:prSet/>
      <dgm:spPr/>
      <dgm:t>
        <a:bodyPr/>
        <a:lstStyle/>
        <a:p>
          <a:r>
            <a:rPr lang="fi-FI" dirty="0"/>
            <a:t>Hinta</a:t>
          </a:r>
        </a:p>
      </dgm:t>
    </dgm:pt>
    <dgm:pt modelId="{1EC98228-2D50-4739-8849-828EE8F109CC}" type="parTrans" cxnId="{C48BBC8D-7587-4FF2-ABAB-A903A6073E10}">
      <dgm:prSet/>
      <dgm:spPr/>
      <dgm:t>
        <a:bodyPr/>
        <a:lstStyle/>
        <a:p>
          <a:endParaRPr lang="fi-FI"/>
        </a:p>
      </dgm:t>
    </dgm:pt>
    <dgm:pt modelId="{1934F8BF-6B37-46AB-A27E-19D8844D564F}" type="sibTrans" cxnId="{C48BBC8D-7587-4FF2-ABAB-A903A6073E10}">
      <dgm:prSet/>
      <dgm:spPr/>
      <dgm:t>
        <a:bodyPr/>
        <a:lstStyle/>
        <a:p>
          <a:endParaRPr lang="fi-FI"/>
        </a:p>
      </dgm:t>
    </dgm:pt>
    <dgm:pt modelId="{49C2B2BF-5C35-4B6A-9A9D-8B22249580B6}">
      <dgm:prSet/>
      <dgm:spPr/>
      <dgm:t>
        <a:bodyPr/>
        <a:lstStyle/>
        <a:p>
          <a:r>
            <a:rPr lang="fi-FI" dirty="0"/>
            <a:t>Helsingin kasvu ja elinvoima</a:t>
          </a:r>
        </a:p>
      </dgm:t>
    </dgm:pt>
    <dgm:pt modelId="{83A55100-5DAC-4717-9EC6-58F76D9CBCDC}" type="parTrans" cxnId="{60B5DC42-2409-437E-B101-C7BAA75BECAF}">
      <dgm:prSet/>
      <dgm:spPr/>
      <dgm:t>
        <a:bodyPr/>
        <a:lstStyle/>
        <a:p>
          <a:endParaRPr lang="fi-FI"/>
        </a:p>
      </dgm:t>
    </dgm:pt>
    <dgm:pt modelId="{609815E8-D0F4-4B48-B5F0-B6B0CD7531B4}" type="sibTrans" cxnId="{60B5DC42-2409-437E-B101-C7BAA75BECAF}">
      <dgm:prSet/>
      <dgm:spPr/>
      <dgm:t>
        <a:bodyPr/>
        <a:lstStyle/>
        <a:p>
          <a:endParaRPr lang="fi-FI"/>
        </a:p>
      </dgm:t>
    </dgm:pt>
    <dgm:pt modelId="{C7AC1E2B-83D4-402E-9A2A-C5074780E616}">
      <dgm:prSet/>
      <dgm:spPr/>
      <dgm:t>
        <a:bodyPr/>
        <a:lstStyle/>
        <a:p>
          <a:r>
            <a:rPr lang="fi-FI" dirty="0"/>
            <a:t>Kaupunkirakenteen tiivistyminen</a:t>
          </a:r>
        </a:p>
      </dgm:t>
    </dgm:pt>
    <dgm:pt modelId="{64D86AE3-AAC3-4FE8-BD36-34E7562E359C}" type="parTrans" cxnId="{D9CE6E22-0986-4131-AF16-2EA114025BE8}">
      <dgm:prSet/>
      <dgm:spPr/>
      <dgm:t>
        <a:bodyPr/>
        <a:lstStyle/>
        <a:p>
          <a:endParaRPr lang="fi-FI"/>
        </a:p>
      </dgm:t>
    </dgm:pt>
    <dgm:pt modelId="{DD2706EF-F7F5-40EC-9202-D534644BA88D}" type="sibTrans" cxnId="{D9CE6E22-0986-4131-AF16-2EA114025BE8}">
      <dgm:prSet/>
      <dgm:spPr/>
      <dgm:t>
        <a:bodyPr/>
        <a:lstStyle/>
        <a:p>
          <a:endParaRPr lang="fi-FI"/>
        </a:p>
      </dgm:t>
    </dgm:pt>
    <dgm:pt modelId="{7201895C-4671-4698-B0E7-DDE40EDADA57}">
      <dgm:prSet/>
      <dgm:spPr/>
      <dgm:t>
        <a:bodyPr/>
        <a:lstStyle/>
        <a:p>
          <a:r>
            <a:rPr lang="fi-FI" dirty="0"/>
            <a:t>Palveluiden saavutettavuus</a:t>
          </a:r>
        </a:p>
      </dgm:t>
    </dgm:pt>
    <dgm:pt modelId="{DC4731F9-91DA-48EE-86FE-15BC43BBD9D6}" type="parTrans" cxnId="{7E2A879E-1A4B-45E0-A277-B50A17C57D91}">
      <dgm:prSet/>
      <dgm:spPr/>
      <dgm:t>
        <a:bodyPr/>
        <a:lstStyle/>
        <a:p>
          <a:endParaRPr lang="fi-FI"/>
        </a:p>
      </dgm:t>
    </dgm:pt>
    <dgm:pt modelId="{538406F7-7945-4057-AF72-E7C44D9A8368}" type="sibTrans" cxnId="{7E2A879E-1A4B-45E0-A277-B50A17C57D91}">
      <dgm:prSet/>
      <dgm:spPr/>
      <dgm:t>
        <a:bodyPr/>
        <a:lstStyle/>
        <a:p>
          <a:endParaRPr lang="fi-FI"/>
        </a:p>
      </dgm:t>
    </dgm:pt>
    <dgm:pt modelId="{8B096F04-DD5A-4CA6-A4C1-1E0948D23BD1}">
      <dgm:prSet/>
      <dgm:spPr/>
      <dgm:t>
        <a:bodyPr/>
        <a:lstStyle/>
        <a:p>
          <a:r>
            <a:rPr lang="fi-FI" dirty="0"/>
            <a:t>Uudet liikkumisen palvelut</a:t>
          </a:r>
        </a:p>
      </dgm:t>
    </dgm:pt>
    <dgm:pt modelId="{6478342D-193C-43B5-A7F2-9B20D6CBC7DB}" type="parTrans" cxnId="{3D16D486-F27D-4FA6-B873-DC1E55F1BE04}">
      <dgm:prSet/>
      <dgm:spPr/>
      <dgm:t>
        <a:bodyPr/>
        <a:lstStyle/>
        <a:p>
          <a:endParaRPr lang="fi-FI"/>
        </a:p>
      </dgm:t>
    </dgm:pt>
    <dgm:pt modelId="{6F7FD2D0-DE58-47AC-8178-061FCC434565}" type="sibTrans" cxnId="{3D16D486-F27D-4FA6-B873-DC1E55F1BE04}">
      <dgm:prSet/>
      <dgm:spPr/>
      <dgm:t>
        <a:bodyPr/>
        <a:lstStyle/>
        <a:p>
          <a:endParaRPr lang="fi-FI"/>
        </a:p>
      </dgm:t>
    </dgm:pt>
    <dgm:pt modelId="{CF675540-36B5-48EE-9895-25BA83266A48}">
      <dgm:prSet/>
      <dgm:spPr/>
      <dgm:t>
        <a:bodyPr/>
        <a:lstStyle/>
        <a:p>
          <a:r>
            <a:rPr lang="fi-FI" dirty="0"/>
            <a:t>Toimiva tavaraliikenne ja logistiikka</a:t>
          </a:r>
        </a:p>
      </dgm:t>
    </dgm:pt>
    <dgm:pt modelId="{3FD9151A-8407-47ED-817D-59ADF5A31226}" type="parTrans" cxnId="{C4ABEADB-DF07-4CB5-B28D-2D15E8705700}">
      <dgm:prSet/>
      <dgm:spPr/>
      <dgm:t>
        <a:bodyPr/>
        <a:lstStyle/>
        <a:p>
          <a:endParaRPr lang="fi-FI"/>
        </a:p>
      </dgm:t>
    </dgm:pt>
    <dgm:pt modelId="{6C0A6FC5-6BF1-4B61-AE4F-D6F8C9434770}" type="sibTrans" cxnId="{C4ABEADB-DF07-4CB5-B28D-2D15E8705700}">
      <dgm:prSet/>
      <dgm:spPr/>
      <dgm:t>
        <a:bodyPr/>
        <a:lstStyle/>
        <a:p>
          <a:endParaRPr lang="fi-FI"/>
        </a:p>
      </dgm:t>
    </dgm:pt>
    <dgm:pt modelId="{AFF32961-34C6-4131-AF6F-81A3E2C5C3E4}">
      <dgm:prSet/>
      <dgm:spPr/>
      <dgm:t>
        <a:bodyPr/>
        <a:lstStyle/>
        <a:p>
          <a:r>
            <a:rPr lang="fi-FI" dirty="0"/>
            <a:t>Työssäkäyntialueen laajentaminen</a:t>
          </a:r>
        </a:p>
      </dgm:t>
    </dgm:pt>
    <dgm:pt modelId="{8278D970-7221-46DD-9DBB-5F9EA9E51573}" type="parTrans" cxnId="{960E157E-464E-465B-BE04-06FFC1B6D95C}">
      <dgm:prSet/>
      <dgm:spPr/>
      <dgm:t>
        <a:bodyPr/>
        <a:lstStyle/>
        <a:p>
          <a:endParaRPr lang="fi-FI"/>
        </a:p>
      </dgm:t>
    </dgm:pt>
    <dgm:pt modelId="{90C7F3FE-BDAE-425C-8E45-6B2072188975}" type="sibTrans" cxnId="{960E157E-464E-465B-BE04-06FFC1B6D95C}">
      <dgm:prSet/>
      <dgm:spPr/>
      <dgm:t>
        <a:bodyPr/>
        <a:lstStyle/>
        <a:p>
          <a:endParaRPr lang="fi-FI"/>
        </a:p>
      </dgm:t>
    </dgm:pt>
    <dgm:pt modelId="{5BB6E079-827B-423C-A2B7-C2A50C7801CA}" type="pres">
      <dgm:prSet presAssocID="{318DCDA9-3899-4747-B931-94AD7EC33921}" presName="theList" presStyleCnt="0">
        <dgm:presLayoutVars>
          <dgm:dir/>
          <dgm:animLvl val="lvl"/>
          <dgm:resizeHandles val="exact"/>
        </dgm:presLayoutVars>
      </dgm:prSet>
      <dgm:spPr/>
    </dgm:pt>
    <dgm:pt modelId="{9292DB36-339F-418D-9D30-6434289CB277}" type="pres">
      <dgm:prSet presAssocID="{D91635DB-6D9E-4EFE-839B-402CED420911}" presName="compNode" presStyleCnt="0"/>
      <dgm:spPr/>
    </dgm:pt>
    <dgm:pt modelId="{44848590-D518-46CB-973C-15FF5721E8A3}" type="pres">
      <dgm:prSet presAssocID="{D91635DB-6D9E-4EFE-839B-402CED420911}" presName="aNode" presStyleLbl="bgShp" presStyleIdx="0" presStyleCnt="4"/>
      <dgm:spPr/>
    </dgm:pt>
    <dgm:pt modelId="{50BDA01F-29F4-4A83-ADDE-2D36046BB7F6}" type="pres">
      <dgm:prSet presAssocID="{D91635DB-6D9E-4EFE-839B-402CED420911}" presName="textNode" presStyleLbl="bgShp" presStyleIdx="0" presStyleCnt="4"/>
      <dgm:spPr/>
    </dgm:pt>
    <dgm:pt modelId="{D56A573D-9B1F-42BC-ABAE-1E737ACB6F84}" type="pres">
      <dgm:prSet presAssocID="{D91635DB-6D9E-4EFE-839B-402CED420911}" presName="compChildNode" presStyleCnt="0"/>
      <dgm:spPr/>
    </dgm:pt>
    <dgm:pt modelId="{6688C63F-1963-435F-99B7-E51A155992BC}" type="pres">
      <dgm:prSet presAssocID="{D91635DB-6D9E-4EFE-839B-402CED420911}" presName="theInnerList" presStyleCnt="0"/>
      <dgm:spPr/>
    </dgm:pt>
    <dgm:pt modelId="{7F0987E8-AF36-4F56-ACC0-8EBB16EE4D48}" type="pres">
      <dgm:prSet presAssocID="{B366A49F-2B22-4DA8-8B85-F5B02914C988}" presName="childNode" presStyleLbl="node1" presStyleIdx="0" presStyleCnt="18">
        <dgm:presLayoutVars>
          <dgm:bulletEnabled val="1"/>
        </dgm:presLayoutVars>
      </dgm:prSet>
      <dgm:spPr/>
    </dgm:pt>
    <dgm:pt modelId="{DAD29093-EA1B-4037-8165-C1C194B4CF56}" type="pres">
      <dgm:prSet presAssocID="{B366A49F-2B22-4DA8-8B85-F5B02914C988}" presName="aSpace2" presStyleCnt="0"/>
      <dgm:spPr/>
    </dgm:pt>
    <dgm:pt modelId="{C98FD022-4353-4B6E-B723-4F9F348CAE0A}" type="pres">
      <dgm:prSet presAssocID="{EADA205B-5036-43E2-BBBB-CC3641413C70}" presName="childNode" presStyleLbl="node1" presStyleIdx="1" presStyleCnt="18">
        <dgm:presLayoutVars>
          <dgm:bulletEnabled val="1"/>
        </dgm:presLayoutVars>
      </dgm:prSet>
      <dgm:spPr/>
    </dgm:pt>
    <dgm:pt modelId="{F37593AA-98BD-4445-83A6-A34968E152D8}" type="pres">
      <dgm:prSet presAssocID="{EADA205B-5036-43E2-BBBB-CC3641413C70}" presName="aSpace2" presStyleCnt="0"/>
      <dgm:spPr/>
    </dgm:pt>
    <dgm:pt modelId="{98BFAC2E-7A07-4E34-AAA0-5F04D7184B30}" type="pres">
      <dgm:prSet presAssocID="{3F193E60-6472-4470-809A-08627729F2E9}" presName="childNode" presStyleLbl="node1" presStyleIdx="2" presStyleCnt="18">
        <dgm:presLayoutVars>
          <dgm:bulletEnabled val="1"/>
        </dgm:presLayoutVars>
      </dgm:prSet>
      <dgm:spPr/>
    </dgm:pt>
    <dgm:pt modelId="{EE81A21C-A5B7-4878-9221-8834C00C4DB7}" type="pres">
      <dgm:prSet presAssocID="{3F193E60-6472-4470-809A-08627729F2E9}" presName="aSpace2" presStyleCnt="0"/>
      <dgm:spPr/>
    </dgm:pt>
    <dgm:pt modelId="{CD1069B2-FB2A-4D7C-9446-E2D202808D3F}" type="pres">
      <dgm:prSet presAssocID="{412D159A-B503-46DB-8089-AF8F6D847624}" presName="childNode" presStyleLbl="node1" presStyleIdx="3" presStyleCnt="18">
        <dgm:presLayoutVars>
          <dgm:bulletEnabled val="1"/>
        </dgm:presLayoutVars>
      </dgm:prSet>
      <dgm:spPr/>
    </dgm:pt>
    <dgm:pt modelId="{76E72DDF-196B-4C95-8C67-2D9C5EA9A41E}" type="pres">
      <dgm:prSet presAssocID="{D91635DB-6D9E-4EFE-839B-402CED420911}" presName="aSpace" presStyleCnt="0"/>
      <dgm:spPr/>
    </dgm:pt>
    <dgm:pt modelId="{ABC05A6A-3963-465A-ACA7-20BFE1677CB1}" type="pres">
      <dgm:prSet presAssocID="{B4CC184A-C674-40A5-B83A-4A10E2A510EC}" presName="compNode" presStyleCnt="0"/>
      <dgm:spPr/>
    </dgm:pt>
    <dgm:pt modelId="{43CE2B6B-FB42-457C-9A13-C9B77BB71540}" type="pres">
      <dgm:prSet presAssocID="{B4CC184A-C674-40A5-B83A-4A10E2A510EC}" presName="aNode" presStyleLbl="bgShp" presStyleIdx="1" presStyleCnt="4"/>
      <dgm:spPr/>
    </dgm:pt>
    <dgm:pt modelId="{780E6DFF-36A4-478A-965D-160F614656E3}" type="pres">
      <dgm:prSet presAssocID="{B4CC184A-C674-40A5-B83A-4A10E2A510EC}" presName="textNode" presStyleLbl="bgShp" presStyleIdx="1" presStyleCnt="4"/>
      <dgm:spPr/>
    </dgm:pt>
    <dgm:pt modelId="{57F0BCC9-5077-4926-B0E3-55F6DACF1CC3}" type="pres">
      <dgm:prSet presAssocID="{B4CC184A-C674-40A5-B83A-4A10E2A510EC}" presName="compChildNode" presStyleCnt="0"/>
      <dgm:spPr/>
    </dgm:pt>
    <dgm:pt modelId="{4E9342B0-ABAB-4636-9BB1-4FFD418C23EC}" type="pres">
      <dgm:prSet presAssocID="{B4CC184A-C674-40A5-B83A-4A10E2A510EC}" presName="theInnerList" presStyleCnt="0"/>
      <dgm:spPr/>
    </dgm:pt>
    <dgm:pt modelId="{8BC61714-AC79-4859-9BD5-FF05014119E5}" type="pres">
      <dgm:prSet presAssocID="{372B6DD0-0607-420F-8209-98708A194868}" presName="childNode" presStyleLbl="node1" presStyleIdx="4" presStyleCnt="18">
        <dgm:presLayoutVars>
          <dgm:bulletEnabled val="1"/>
        </dgm:presLayoutVars>
      </dgm:prSet>
      <dgm:spPr/>
    </dgm:pt>
    <dgm:pt modelId="{B41A019F-44E4-4E12-BE11-9F3D7A121D17}" type="pres">
      <dgm:prSet presAssocID="{372B6DD0-0607-420F-8209-98708A194868}" presName="aSpace2" presStyleCnt="0"/>
      <dgm:spPr/>
    </dgm:pt>
    <dgm:pt modelId="{4BC2E238-BDAE-49B8-AD8E-5C372249C847}" type="pres">
      <dgm:prSet presAssocID="{9CEBA1D3-57E5-4717-88B4-D7BFE2E7624F}" presName="childNode" presStyleLbl="node1" presStyleIdx="5" presStyleCnt="18">
        <dgm:presLayoutVars>
          <dgm:bulletEnabled val="1"/>
        </dgm:presLayoutVars>
      </dgm:prSet>
      <dgm:spPr/>
    </dgm:pt>
    <dgm:pt modelId="{E6951427-D5B7-4147-9A87-41B3E49AF608}" type="pres">
      <dgm:prSet presAssocID="{9CEBA1D3-57E5-4717-88B4-D7BFE2E7624F}" presName="aSpace2" presStyleCnt="0"/>
      <dgm:spPr/>
    </dgm:pt>
    <dgm:pt modelId="{10865B96-5E89-447E-AB58-A7246E97AE23}" type="pres">
      <dgm:prSet presAssocID="{5C6A0E25-E848-472B-A308-D369BAC9ECD2}" presName="childNode" presStyleLbl="node1" presStyleIdx="6" presStyleCnt="18">
        <dgm:presLayoutVars>
          <dgm:bulletEnabled val="1"/>
        </dgm:presLayoutVars>
      </dgm:prSet>
      <dgm:spPr/>
    </dgm:pt>
    <dgm:pt modelId="{823F974D-398B-4437-97D0-EE5A2AD90681}" type="pres">
      <dgm:prSet presAssocID="{5C6A0E25-E848-472B-A308-D369BAC9ECD2}" presName="aSpace2" presStyleCnt="0"/>
      <dgm:spPr/>
    </dgm:pt>
    <dgm:pt modelId="{B7F19B07-FB38-424D-B60D-492069D49E9A}" type="pres">
      <dgm:prSet presAssocID="{E6B099EA-4BFD-4F6E-AA09-9468E6E12CFA}" presName="childNode" presStyleLbl="node1" presStyleIdx="7" presStyleCnt="18">
        <dgm:presLayoutVars>
          <dgm:bulletEnabled val="1"/>
        </dgm:presLayoutVars>
      </dgm:prSet>
      <dgm:spPr/>
    </dgm:pt>
    <dgm:pt modelId="{52C52BB0-798D-4E2B-AEBD-CCE7B7D0AA33}" type="pres">
      <dgm:prSet presAssocID="{B4CC184A-C674-40A5-B83A-4A10E2A510EC}" presName="aSpace" presStyleCnt="0"/>
      <dgm:spPr/>
    </dgm:pt>
    <dgm:pt modelId="{054536D7-AE30-4DDA-BA17-9ABC4680269F}" type="pres">
      <dgm:prSet presAssocID="{49C2B2BF-5C35-4B6A-9A9D-8B22249580B6}" presName="compNode" presStyleCnt="0"/>
      <dgm:spPr/>
    </dgm:pt>
    <dgm:pt modelId="{1D55A7E8-AB17-41E4-9D43-0C0FA1C5AA7C}" type="pres">
      <dgm:prSet presAssocID="{49C2B2BF-5C35-4B6A-9A9D-8B22249580B6}" presName="aNode" presStyleLbl="bgShp" presStyleIdx="2" presStyleCnt="4"/>
      <dgm:spPr/>
    </dgm:pt>
    <dgm:pt modelId="{05ED67D6-6E11-4B15-8558-B03FC98F637F}" type="pres">
      <dgm:prSet presAssocID="{49C2B2BF-5C35-4B6A-9A9D-8B22249580B6}" presName="textNode" presStyleLbl="bgShp" presStyleIdx="2" presStyleCnt="4"/>
      <dgm:spPr/>
    </dgm:pt>
    <dgm:pt modelId="{4D44862B-7506-4AD5-8ACF-30535E3DE0B0}" type="pres">
      <dgm:prSet presAssocID="{49C2B2BF-5C35-4B6A-9A9D-8B22249580B6}" presName="compChildNode" presStyleCnt="0"/>
      <dgm:spPr/>
    </dgm:pt>
    <dgm:pt modelId="{B7DEB93F-B84C-48EB-A167-DFC7C3376F76}" type="pres">
      <dgm:prSet presAssocID="{49C2B2BF-5C35-4B6A-9A9D-8B22249580B6}" presName="theInnerList" presStyleCnt="0"/>
      <dgm:spPr/>
    </dgm:pt>
    <dgm:pt modelId="{51E2117A-1872-484F-860A-440B38FB8BA8}" type="pres">
      <dgm:prSet presAssocID="{C7AC1E2B-83D4-402E-9A2A-C5074780E616}" presName="childNode" presStyleLbl="node1" presStyleIdx="8" presStyleCnt="18">
        <dgm:presLayoutVars>
          <dgm:bulletEnabled val="1"/>
        </dgm:presLayoutVars>
      </dgm:prSet>
      <dgm:spPr/>
    </dgm:pt>
    <dgm:pt modelId="{B0B4F652-2AF6-4573-B93D-4D6ACE596892}" type="pres">
      <dgm:prSet presAssocID="{C7AC1E2B-83D4-402E-9A2A-C5074780E616}" presName="aSpace2" presStyleCnt="0"/>
      <dgm:spPr/>
    </dgm:pt>
    <dgm:pt modelId="{1B6D3CF1-7EEE-4F9A-A89D-09E18CF33A58}" type="pres">
      <dgm:prSet presAssocID="{7201895C-4671-4698-B0E7-DDE40EDADA57}" presName="childNode" presStyleLbl="node1" presStyleIdx="9" presStyleCnt="18">
        <dgm:presLayoutVars>
          <dgm:bulletEnabled val="1"/>
        </dgm:presLayoutVars>
      </dgm:prSet>
      <dgm:spPr/>
    </dgm:pt>
    <dgm:pt modelId="{6FDB0E15-90D8-447D-972F-BB204505C097}" type="pres">
      <dgm:prSet presAssocID="{7201895C-4671-4698-B0E7-DDE40EDADA57}" presName="aSpace2" presStyleCnt="0"/>
      <dgm:spPr/>
    </dgm:pt>
    <dgm:pt modelId="{9DB1C056-76EB-47DD-82D6-7072056100E3}" type="pres">
      <dgm:prSet presAssocID="{8B096F04-DD5A-4CA6-A4C1-1E0948D23BD1}" presName="childNode" presStyleLbl="node1" presStyleIdx="10" presStyleCnt="18">
        <dgm:presLayoutVars>
          <dgm:bulletEnabled val="1"/>
        </dgm:presLayoutVars>
      </dgm:prSet>
      <dgm:spPr/>
    </dgm:pt>
    <dgm:pt modelId="{75D38A70-6432-43CB-B3FE-A012F134CCEC}" type="pres">
      <dgm:prSet presAssocID="{8B096F04-DD5A-4CA6-A4C1-1E0948D23BD1}" presName="aSpace2" presStyleCnt="0"/>
      <dgm:spPr/>
    </dgm:pt>
    <dgm:pt modelId="{7C06786C-3D18-4E59-9168-217E9D2B8709}" type="pres">
      <dgm:prSet presAssocID="{CF675540-36B5-48EE-9895-25BA83266A48}" presName="childNode" presStyleLbl="node1" presStyleIdx="11" presStyleCnt="18">
        <dgm:presLayoutVars>
          <dgm:bulletEnabled val="1"/>
        </dgm:presLayoutVars>
      </dgm:prSet>
      <dgm:spPr/>
    </dgm:pt>
    <dgm:pt modelId="{F1E1E438-5DE2-40B9-885E-061299377731}" type="pres">
      <dgm:prSet presAssocID="{CF675540-36B5-48EE-9895-25BA83266A48}" presName="aSpace2" presStyleCnt="0"/>
      <dgm:spPr/>
    </dgm:pt>
    <dgm:pt modelId="{40501330-86D0-4F5F-B1D1-80A11F0BEF7F}" type="pres">
      <dgm:prSet presAssocID="{AFF32961-34C6-4131-AF6F-81A3E2C5C3E4}" presName="childNode" presStyleLbl="node1" presStyleIdx="12" presStyleCnt="18">
        <dgm:presLayoutVars>
          <dgm:bulletEnabled val="1"/>
        </dgm:presLayoutVars>
      </dgm:prSet>
      <dgm:spPr/>
    </dgm:pt>
    <dgm:pt modelId="{1042A1B6-3BBA-43E4-9C44-4DB0E4FE096C}" type="pres">
      <dgm:prSet presAssocID="{49C2B2BF-5C35-4B6A-9A9D-8B22249580B6}" presName="aSpace" presStyleCnt="0"/>
      <dgm:spPr/>
    </dgm:pt>
    <dgm:pt modelId="{0CBF3E38-6631-4FA5-A21B-06132AE8ECEC}" type="pres">
      <dgm:prSet presAssocID="{4CBEB78E-2B04-4022-8D53-921C045F55F4}" presName="compNode" presStyleCnt="0"/>
      <dgm:spPr/>
    </dgm:pt>
    <dgm:pt modelId="{4815E00A-3365-45CD-B787-6A3FCAE73935}" type="pres">
      <dgm:prSet presAssocID="{4CBEB78E-2B04-4022-8D53-921C045F55F4}" presName="aNode" presStyleLbl="bgShp" presStyleIdx="3" presStyleCnt="4"/>
      <dgm:spPr/>
    </dgm:pt>
    <dgm:pt modelId="{E3AA07F2-31B2-4573-855D-5494D5EBABCE}" type="pres">
      <dgm:prSet presAssocID="{4CBEB78E-2B04-4022-8D53-921C045F55F4}" presName="textNode" presStyleLbl="bgShp" presStyleIdx="3" presStyleCnt="4"/>
      <dgm:spPr/>
    </dgm:pt>
    <dgm:pt modelId="{CCC7F860-24DB-474E-BABF-2566D2B11DF6}" type="pres">
      <dgm:prSet presAssocID="{4CBEB78E-2B04-4022-8D53-921C045F55F4}" presName="compChildNode" presStyleCnt="0"/>
      <dgm:spPr/>
    </dgm:pt>
    <dgm:pt modelId="{897C7840-AD42-4DA2-ADEF-8B3670BF1D31}" type="pres">
      <dgm:prSet presAssocID="{4CBEB78E-2B04-4022-8D53-921C045F55F4}" presName="theInnerList" presStyleCnt="0"/>
      <dgm:spPr/>
    </dgm:pt>
    <dgm:pt modelId="{5DEE0F50-ACCE-4BD8-8015-D11B61F5D88F}" type="pres">
      <dgm:prSet presAssocID="{B3F5F50D-0D09-4628-9CCC-BFD4994B76AC}" presName="childNode" presStyleLbl="node1" presStyleIdx="13" presStyleCnt="18">
        <dgm:presLayoutVars>
          <dgm:bulletEnabled val="1"/>
        </dgm:presLayoutVars>
      </dgm:prSet>
      <dgm:spPr/>
    </dgm:pt>
    <dgm:pt modelId="{631BE390-86A3-4EF6-ADD0-6AFF8B689D24}" type="pres">
      <dgm:prSet presAssocID="{B3F5F50D-0D09-4628-9CCC-BFD4994B76AC}" presName="aSpace2" presStyleCnt="0"/>
      <dgm:spPr/>
    </dgm:pt>
    <dgm:pt modelId="{5649DFEB-BE6D-4627-B7D1-8DFE816DD196}" type="pres">
      <dgm:prSet presAssocID="{1A643A2C-B6EB-4541-835B-672ED4C6F17D}" presName="childNode" presStyleLbl="node1" presStyleIdx="14" presStyleCnt="18">
        <dgm:presLayoutVars>
          <dgm:bulletEnabled val="1"/>
        </dgm:presLayoutVars>
      </dgm:prSet>
      <dgm:spPr/>
    </dgm:pt>
    <dgm:pt modelId="{6AB6EEC6-7B68-4138-8C76-98C2166FACEE}" type="pres">
      <dgm:prSet presAssocID="{1A643A2C-B6EB-4541-835B-672ED4C6F17D}" presName="aSpace2" presStyleCnt="0"/>
      <dgm:spPr/>
    </dgm:pt>
    <dgm:pt modelId="{D64854B5-2B6B-4F8F-BCBF-A5183566837B}" type="pres">
      <dgm:prSet presAssocID="{556A1DAB-1637-420F-A6F4-A19489AC86A3}" presName="childNode" presStyleLbl="node1" presStyleIdx="15" presStyleCnt="18">
        <dgm:presLayoutVars>
          <dgm:bulletEnabled val="1"/>
        </dgm:presLayoutVars>
      </dgm:prSet>
      <dgm:spPr/>
    </dgm:pt>
    <dgm:pt modelId="{4E0691DD-C0A0-4E64-9768-2CDECC689BDF}" type="pres">
      <dgm:prSet presAssocID="{556A1DAB-1637-420F-A6F4-A19489AC86A3}" presName="aSpace2" presStyleCnt="0"/>
      <dgm:spPr/>
    </dgm:pt>
    <dgm:pt modelId="{7FC23909-65BC-4796-8C18-1B36507E52E8}" type="pres">
      <dgm:prSet presAssocID="{318BEE14-C0B1-4502-80D3-DF63EB4887AC}" presName="childNode" presStyleLbl="node1" presStyleIdx="16" presStyleCnt="18">
        <dgm:presLayoutVars>
          <dgm:bulletEnabled val="1"/>
        </dgm:presLayoutVars>
      </dgm:prSet>
      <dgm:spPr/>
    </dgm:pt>
    <dgm:pt modelId="{8703E8FB-61E2-4D0A-A69D-E4DA79443C41}" type="pres">
      <dgm:prSet presAssocID="{318BEE14-C0B1-4502-80D3-DF63EB4887AC}" presName="aSpace2" presStyleCnt="0"/>
      <dgm:spPr/>
    </dgm:pt>
    <dgm:pt modelId="{A942659E-DD27-41CC-BCDA-3792EBFF9911}" type="pres">
      <dgm:prSet presAssocID="{459AFE87-84AF-42A6-90F5-AC2EBAD70924}" presName="childNode" presStyleLbl="node1" presStyleIdx="17" presStyleCnt="18">
        <dgm:presLayoutVars>
          <dgm:bulletEnabled val="1"/>
        </dgm:presLayoutVars>
      </dgm:prSet>
      <dgm:spPr/>
    </dgm:pt>
  </dgm:ptLst>
  <dgm:cxnLst>
    <dgm:cxn modelId="{0E627506-A8B3-4CB1-AF3C-05F6BC14C9CE}" type="presOf" srcId="{372B6DD0-0607-420F-8209-98708A194868}" destId="{8BC61714-AC79-4859-9BD5-FF05014119E5}" srcOrd="0" destOrd="0" presId="urn:microsoft.com/office/officeart/2005/8/layout/lProcess2"/>
    <dgm:cxn modelId="{53723208-62B6-47C5-BEFF-C0E6797EF335}" srcId="{D91635DB-6D9E-4EFE-839B-402CED420911}" destId="{EADA205B-5036-43E2-BBBB-CC3641413C70}" srcOrd="1" destOrd="0" parTransId="{15217643-B216-4400-ACEB-B1F6205D2E7C}" sibTransId="{C5245457-18B0-4EEE-A50A-527DBDAC995D}"/>
    <dgm:cxn modelId="{C512EA09-69F8-4476-99DA-1A0931D2E451}" srcId="{318DCDA9-3899-4747-B931-94AD7EC33921}" destId="{D91635DB-6D9E-4EFE-839B-402CED420911}" srcOrd="0" destOrd="0" parTransId="{A18442A7-079C-4F72-A011-1024CCDE95BE}" sibTransId="{E3EFCAD2-0C4B-431D-81AF-8A8CC89330F5}"/>
    <dgm:cxn modelId="{AC0D3A0E-49B5-4052-8B11-440862F2034C}" type="presOf" srcId="{CF675540-36B5-48EE-9895-25BA83266A48}" destId="{7C06786C-3D18-4E59-9168-217E9D2B8709}" srcOrd="0" destOrd="0" presId="urn:microsoft.com/office/officeart/2005/8/layout/lProcess2"/>
    <dgm:cxn modelId="{F42D7410-EC3F-40D3-921B-CAC8026693ED}" type="presOf" srcId="{C7AC1E2B-83D4-402E-9A2A-C5074780E616}" destId="{51E2117A-1872-484F-860A-440B38FB8BA8}" srcOrd="0" destOrd="0" presId="urn:microsoft.com/office/officeart/2005/8/layout/lProcess2"/>
    <dgm:cxn modelId="{D9CE6E22-0986-4131-AF16-2EA114025BE8}" srcId="{49C2B2BF-5C35-4B6A-9A9D-8B22249580B6}" destId="{C7AC1E2B-83D4-402E-9A2A-C5074780E616}" srcOrd="0" destOrd="0" parTransId="{64D86AE3-AAC3-4FE8-BD36-34E7562E359C}" sibTransId="{DD2706EF-F7F5-40EC-9202-D534644BA88D}"/>
    <dgm:cxn modelId="{D7527D25-5952-4536-871F-288D503F46E2}" srcId="{318DCDA9-3899-4747-B931-94AD7EC33921}" destId="{B4CC184A-C674-40A5-B83A-4A10E2A510EC}" srcOrd="1" destOrd="0" parTransId="{F9EFE260-DB8B-4021-8206-D1C72DF53E07}" sibTransId="{AA52A5F4-6E9C-4356-8E6E-D4CE1BEC4DC2}"/>
    <dgm:cxn modelId="{CC55C62B-A6DE-4EB9-ADBB-FFBFEFA20EA1}" type="presOf" srcId="{1A643A2C-B6EB-4541-835B-672ED4C6F17D}" destId="{5649DFEB-BE6D-4627-B7D1-8DFE816DD196}" srcOrd="0" destOrd="0" presId="urn:microsoft.com/office/officeart/2005/8/layout/lProcess2"/>
    <dgm:cxn modelId="{7BE9FC2E-6D2D-4A73-97E8-4F485B33ABF3}" srcId="{4CBEB78E-2B04-4022-8D53-921C045F55F4}" destId="{1A643A2C-B6EB-4541-835B-672ED4C6F17D}" srcOrd="1" destOrd="0" parTransId="{20F8226E-70CF-4359-88C4-1A60DC98267C}" sibTransId="{0A65F823-F392-4855-B74C-8ED09B33B8DD}"/>
    <dgm:cxn modelId="{700B9339-A8A1-47CC-A764-F846B02FD297}" type="presOf" srcId="{459AFE87-84AF-42A6-90F5-AC2EBAD70924}" destId="{A942659E-DD27-41CC-BCDA-3792EBFF9911}" srcOrd="0" destOrd="0" presId="urn:microsoft.com/office/officeart/2005/8/layout/lProcess2"/>
    <dgm:cxn modelId="{58856041-5D4F-4B14-923D-82274EE38F26}" type="presOf" srcId="{7201895C-4671-4698-B0E7-DDE40EDADA57}" destId="{1B6D3CF1-7EEE-4F9A-A89D-09E18CF33A58}" srcOrd="0" destOrd="0" presId="urn:microsoft.com/office/officeart/2005/8/layout/lProcess2"/>
    <dgm:cxn modelId="{60B5DC42-2409-437E-B101-C7BAA75BECAF}" srcId="{318DCDA9-3899-4747-B931-94AD7EC33921}" destId="{49C2B2BF-5C35-4B6A-9A9D-8B22249580B6}" srcOrd="2" destOrd="0" parTransId="{83A55100-5DAC-4717-9EC6-58F76D9CBCDC}" sibTransId="{609815E8-D0F4-4B48-B5F0-B6B0CD7531B4}"/>
    <dgm:cxn modelId="{BB1C9B47-DA23-4F9F-BC57-C32850C3D1F4}" type="presOf" srcId="{D91635DB-6D9E-4EFE-839B-402CED420911}" destId="{44848590-D518-46CB-973C-15FF5721E8A3}" srcOrd="0" destOrd="0" presId="urn:microsoft.com/office/officeart/2005/8/layout/lProcess2"/>
    <dgm:cxn modelId="{56D14953-9897-43AB-924E-9DBE94F6818D}" srcId="{D91635DB-6D9E-4EFE-839B-402CED420911}" destId="{B366A49F-2B22-4DA8-8B85-F5B02914C988}" srcOrd="0" destOrd="0" parTransId="{CC849CB2-43C6-4FE4-A195-6E7609869541}" sibTransId="{1432B09C-3840-424C-AB40-ED1134786890}"/>
    <dgm:cxn modelId="{39DC9E55-E3CE-4531-9FA1-7B959AD6FF9A}" type="presOf" srcId="{412D159A-B503-46DB-8089-AF8F6D847624}" destId="{CD1069B2-FB2A-4D7C-9446-E2D202808D3F}" srcOrd="0" destOrd="0" presId="urn:microsoft.com/office/officeart/2005/8/layout/lProcess2"/>
    <dgm:cxn modelId="{5C265C7A-F37D-43BA-921A-BA2DBB28380F}" type="presOf" srcId="{E6B099EA-4BFD-4F6E-AA09-9468E6E12CFA}" destId="{B7F19B07-FB38-424D-B60D-492069D49E9A}" srcOrd="0" destOrd="0" presId="urn:microsoft.com/office/officeart/2005/8/layout/lProcess2"/>
    <dgm:cxn modelId="{417D6B5A-B81F-4907-BFDD-158AE90BBB2D}" type="presOf" srcId="{B3F5F50D-0D09-4628-9CCC-BFD4994B76AC}" destId="{5DEE0F50-ACCE-4BD8-8015-D11B61F5D88F}" srcOrd="0" destOrd="0" presId="urn:microsoft.com/office/officeart/2005/8/layout/lProcess2"/>
    <dgm:cxn modelId="{98471E7B-D3DA-4D1B-9E4C-C0F622C0E473}" srcId="{B4CC184A-C674-40A5-B83A-4A10E2A510EC}" destId="{372B6DD0-0607-420F-8209-98708A194868}" srcOrd="0" destOrd="0" parTransId="{DDF71F6D-97DF-40AC-BB8F-C606A6F58BAF}" sibTransId="{2590B671-127B-45B5-963F-0F58A89A5887}"/>
    <dgm:cxn modelId="{960E157E-464E-465B-BE04-06FFC1B6D95C}" srcId="{49C2B2BF-5C35-4B6A-9A9D-8B22249580B6}" destId="{AFF32961-34C6-4131-AF6F-81A3E2C5C3E4}" srcOrd="4" destOrd="0" parTransId="{8278D970-7221-46DD-9DBB-5F9EA9E51573}" sibTransId="{90C7F3FE-BDAE-425C-8E45-6B2072188975}"/>
    <dgm:cxn modelId="{58B2D882-79CE-43C1-A246-0FFD15023FD6}" type="presOf" srcId="{B4CC184A-C674-40A5-B83A-4A10E2A510EC}" destId="{43CE2B6B-FB42-457C-9A13-C9B77BB71540}" srcOrd="0" destOrd="0" presId="urn:microsoft.com/office/officeart/2005/8/layout/lProcess2"/>
    <dgm:cxn modelId="{3D16D486-F27D-4FA6-B873-DC1E55F1BE04}" srcId="{49C2B2BF-5C35-4B6A-9A9D-8B22249580B6}" destId="{8B096F04-DD5A-4CA6-A4C1-1E0948D23BD1}" srcOrd="2" destOrd="0" parTransId="{6478342D-193C-43B5-A7F2-9B20D6CBC7DB}" sibTransId="{6F7FD2D0-DE58-47AC-8178-061FCC434565}"/>
    <dgm:cxn modelId="{41BA188A-5F36-46EF-93EB-446204DE9593}" srcId="{4CBEB78E-2B04-4022-8D53-921C045F55F4}" destId="{B3F5F50D-0D09-4628-9CCC-BFD4994B76AC}" srcOrd="0" destOrd="0" parTransId="{F7572221-93F1-4242-B755-305C3CA9347D}" sibTransId="{5B519DBE-CCBE-4DA1-AFE4-8C3DA023A06B}"/>
    <dgm:cxn modelId="{C48BBC8D-7587-4FF2-ABAB-A903A6073E10}" srcId="{4CBEB78E-2B04-4022-8D53-921C045F55F4}" destId="{459AFE87-84AF-42A6-90F5-AC2EBAD70924}" srcOrd="4" destOrd="0" parTransId="{1EC98228-2D50-4739-8849-828EE8F109CC}" sibTransId="{1934F8BF-6B37-46AB-A27E-19D8844D564F}"/>
    <dgm:cxn modelId="{7D424B9A-A077-4DBD-86E5-0EEE0D669F41}" type="presOf" srcId="{B366A49F-2B22-4DA8-8B85-F5B02914C988}" destId="{7F0987E8-AF36-4F56-ACC0-8EBB16EE4D48}" srcOrd="0" destOrd="0" presId="urn:microsoft.com/office/officeart/2005/8/layout/lProcess2"/>
    <dgm:cxn modelId="{41C7709A-772F-45CA-B025-D29C574E6C4B}" srcId="{D91635DB-6D9E-4EFE-839B-402CED420911}" destId="{3F193E60-6472-4470-809A-08627729F2E9}" srcOrd="2" destOrd="0" parTransId="{AEE54F18-54CC-4D70-A382-BB274EE43B68}" sibTransId="{6A658489-7A85-491A-A5E7-43600734168C}"/>
    <dgm:cxn modelId="{6F322A9E-CB73-4503-A9CA-8563059A0554}" srcId="{318DCDA9-3899-4747-B931-94AD7EC33921}" destId="{4CBEB78E-2B04-4022-8D53-921C045F55F4}" srcOrd="3" destOrd="0" parTransId="{15E4BD12-7D95-4E41-9973-89D48E71A6C0}" sibTransId="{CA3329B0-3F1A-47AA-9952-3753DC41ED25}"/>
    <dgm:cxn modelId="{7E2A879E-1A4B-45E0-A277-B50A17C57D91}" srcId="{49C2B2BF-5C35-4B6A-9A9D-8B22249580B6}" destId="{7201895C-4671-4698-B0E7-DDE40EDADA57}" srcOrd="1" destOrd="0" parTransId="{DC4731F9-91DA-48EE-86FE-15BC43BBD9D6}" sibTransId="{538406F7-7945-4057-AF72-E7C44D9A8368}"/>
    <dgm:cxn modelId="{CAAC989E-DC1E-4FFF-B48E-80BA037398F1}" type="presOf" srcId="{318DCDA9-3899-4747-B931-94AD7EC33921}" destId="{5BB6E079-827B-423C-A2B7-C2A50C7801CA}" srcOrd="0" destOrd="0" presId="urn:microsoft.com/office/officeart/2005/8/layout/lProcess2"/>
    <dgm:cxn modelId="{39FE88A2-6F22-4FD5-901B-84E0D6078AED}" type="presOf" srcId="{D91635DB-6D9E-4EFE-839B-402CED420911}" destId="{50BDA01F-29F4-4A83-ADDE-2D36046BB7F6}" srcOrd="1" destOrd="0" presId="urn:microsoft.com/office/officeart/2005/8/layout/lProcess2"/>
    <dgm:cxn modelId="{7F497AA4-B324-4687-8B2F-823B0F476858}" srcId="{B4CC184A-C674-40A5-B83A-4A10E2A510EC}" destId="{E6B099EA-4BFD-4F6E-AA09-9468E6E12CFA}" srcOrd="3" destOrd="0" parTransId="{6826F9BE-C905-405D-A5BF-552524704028}" sibTransId="{8DE00C03-BBCF-4962-828E-FFF6DCF6A93B}"/>
    <dgm:cxn modelId="{31FD34A8-DB97-4505-A5AF-71FFAE253CDD}" srcId="{D91635DB-6D9E-4EFE-839B-402CED420911}" destId="{412D159A-B503-46DB-8089-AF8F6D847624}" srcOrd="3" destOrd="0" parTransId="{F0594ECA-83DF-4631-9D79-8AF509F6680C}" sibTransId="{DD68982D-7F7E-43F3-A2D7-CB04B8657720}"/>
    <dgm:cxn modelId="{012507AA-DE1D-489E-A8C0-443290B0D39F}" type="presOf" srcId="{EADA205B-5036-43E2-BBBB-CC3641413C70}" destId="{C98FD022-4353-4B6E-B723-4F9F348CAE0A}" srcOrd="0" destOrd="0" presId="urn:microsoft.com/office/officeart/2005/8/layout/lProcess2"/>
    <dgm:cxn modelId="{3D5170B0-70BC-4117-A086-F1C8E97EA58B}" srcId="{4CBEB78E-2B04-4022-8D53-921C045F55F4}" destId="{556A1DAB-1637-420F-A6F4-A19489AC86A3}" srcOrd="2" destOrd="0" parTransId="{E5A2F939-9075-4AFD-BC2F-20C8D88FE804}" sibTransId="{90D26761-EF6C-45DF-BF15-B9284F04921F}"/>
    <dgm:cxn modelId="{B9EA77B0-080E-41A2-9732-C7752F5EF91D}" type="presOf" srcId="{318BEE14-C0B1-4502-80D3-DF63EB4887AC}" destId="{7FC23909-65BC-4796-8C18-1B36507E52E8}" srcOrd="0" destOrd="0" presId="urn:microsoft.com/office/officeart/2005/8/layout/lProcess2"/>
    <dgm:cxn modelId="{70683EB7-E749-4340-8EEA-1A82781C87A8}" type="presOf" srcId="{5C6A0E25-E848-472B-A308-D369BAC9ECD2}" destId="{10865B96-5E89-447E-AB58-A7246E97AE23}" srcOrd="0" destOrd="0" presId="urn:microsoft.com/office/officeart/2005/8/layout/lProcess2"/>
    <dgm:cxn modelId="{355744BE-68FB-42C0-B485-7CE0F83C6091}" type="presOf" srcId="{4CBEB78E-2B04-4022-8D53-921C045F55F4}" destId="{E3AA07F2-31B2-4573-855D-5494D5EBABCE}" srcOrd="1" destOrd="0" presId="urn:microsoft.com/office/officeart/2005/8/layout/lProcess2"/>
    <dgm:cxn modelId="{1A3B6EC3-82BF-44EF-AD6E-93EF0454F68D}" type="presOf" srcId="{9CEBA1D3-57E5-4717-88B4-D7BFE2E7624F}" destId="{4BC2E238-BDAE-49B8-AD8E-5C372249C847}" srcOrd="0" destOrd="0" presId="urn:microsoft.com/office/officeart/2005/8/layout/lProcess2"/>
    <dgm:cxn modelId="{F89849C8-62C8-462B-AA96-A5DF05F6D923}" srcId="{B4CC184A-C674-40A5-B83A-4A10E2A510EC}" destId="{5C6A0E25-E848-472B-A308-D369BAC9ECD2}" srcOrd="2" destOrd="0" parTransId="{755E2BA9-3DF7-438A-AA37-BB7663491BAB}" sibTransId="{7C34F061-F641-4B56-A294-78E58701B0CD}"/>
    <dgm:cxn modelId="{842388C9-4501-403C-B134-6C4F8A14F6BC}" srcId="{4CBEB78E-2B04-4022-8D53-921C045F55F4}" destId="{318BEE14-C0B1-4502-80D3-DF63EB4887AC}" srcOrd="3" destOrd="0" parTransId="{C8D0BE13-E59A-453B-9978-BFE9E064B818}" sibTransId="{12410B6A-8873-4238-879D-18B847DE9085}"/>
    <dgm:cxn modelId="{832A79CA-5139-40C7-890F-A3B2CD7AC560}" type="presOf" srcId="{49C2B2BF-5C35-4B6A-9A9D-8B22249580B6}" destId="{05ED67D6-6E11-4B15-8558-B03FC98F637F}" srcOrd="1" destOrd="0" presId="urn:microsoft.com/office/officeart/2005/8/layout/lProcess2"/>
    <dgm:cxn modelId="{BBE725D1-3969-4C87-9586-BA66E0DB861C}" srcId="{B4CC184A-C674-40A5-B83A-4A10E2A510EC}" destId="{9CEBA1D3-57E5-4717-88B4-D7BFE2E7624F}" srcOrd="1" destOrd="0" parTransId="{014C41D1-F8D1-4FE4-AF51-A1505F24B339}" sibTransId="{92CF0A69-7BE9-4BE2-A4FE-A48D50764731}"/>
    <dgm:cxn modelId="{BBBAEED6-F0BE-4F84-9B9A-63A9E2B4747A}" type="presOf" srcId="{4CBEB78E-2B04-4022-8D53-921C045F55F4}" destId="{4815E00A-3365-45CD-B787-6A3FCAE73935}" srcOrd="0" destOrd="0" presId="urn:microsoft.com/office/officeart/2005/8/layout/lProcess2"/>
    <dgm:cxn modelId="{C4ABEADB-DF07-4CB5-B28D-2D15E8705700}" srcId="{49C2B2BF-5C35-4B6A-9A9D-8B22249580B6}" destId="{CF675540-36B5-48EE-9895-25BA83266A48}" srcOrd="3" destOrd="0" parTransId="{3FD9151A-8407-47ED-817D-59ADF5A31226}" sibTransId="{6C0A6FC5-6BF1-4B61-AE4F-D6F8C9434770}"/>
    <dgm:cxn modelId="{63C031DC-00B3-4338-ACA4-FCE8B4751600}" type="presOf" srcId="{8B096F04-DD5A-4CA6-A4C1-1E0948D23BD1}" destId="{9DB1C056-76EB-47DD-82D6-7072056100E3}" srcOrd="0" destOrd="0" presId="urn:microsoft.com/office/officeart/2005/8/layout/lProcess2"/>
    <dgm:cxn modelId="{963CF8E1-7E39-43C7-A384-E1A6582D363C}" type="presOf" srcId="{AFF32961-34C6-4131-AF6F-81A3E2C5C3E4}" destId="{40501330-86D0-4F5F-B1D1-80A11F0BEF7F}" srcOrd="0" destOrd="0" presId="urn:microsoft.com/office/officeart/2005/8/layout/lProcess2"/>
    <dgm:cxn modelId="{80B5E7EC-8074-4A72-BB5A-9BE9D84CC13D}" type="presOf" srcId="{B4CC184A-C674-40A5-B83A-4A10E2A510EC}" destId="{780E6DFF-36A4-478A-965D-160F614656E3}" srcOrd="1" destOrd="0" presId="urn:microsoft.com/office/officeart/2005/8/layout/lProcess2"/>
    <dgm:cxn modelId="{2DFA2BED-AA9B-46AC-84F5-72CE3F0C888A}" type="presOf" srcId="{3F193E60-6472-4470-809A-08627729F2E9}" destId="{98BFAC2E-7A07-4E34-AAA0-5F04D7184B30}" srcOrd="0" destOrd="0" presId="urn:microsoft.com/office/officeart/2005/8/layout/lProcess2"/>
    <dgm:cxn modelId="{CB4030F5-D48A-4698-9632-DD86500F2F02}" type="presOf" srcId="{556A1DAB-1637-420F-A6F4-A19489AC86A3}" destId="{D64854B5-2B6B-4F8F-BCBF-A5183566837B}" srcOrd="0" destOrd="0" presId="urn:microsoft.com/office/officeart/2005/8/layout/lProcess2"/>
    <dgm:cxn modelId="{A8EB5CFA-186E-4B95-9D61-9905B896B77D}" type="presOf" srcId="{49C2B2BF-5C35-4B6A-9A9D-8B22249580B6}" destId="{1D55A7E8-AB17-41E4-9D43-0C0FA1C5AA7C}" srcOrd="0" destOrd="0" presId="urn:microsoft.com/office/officeart/2005/8/layout/lProcess2"/>
    <dgm:cxn modelId="{6300747C-74FF-4C89-80D8-A8F6C692616E}" type="presParOf" srcId="{5BB6E079-827B-423C-A2B7-C2A50C7801CA}" destId="{9292DB36-339F-418D-9D30-6434289CB277}" srcOrd="0" destOrd="0" presId="urn:microsoft.com/office/officeart/2005/8/layout/lProcess2"/>
    <dgm:cxn modelId="{FDC56DF6-7B96-495B-8EB4-BFDD667F25B1}" type="presParOf" srcId="{9292DB36-339F-418D-9D30-6434289CB277}" destId="{44848590-D518-46CB-973C-15FF5721E8A3}" srcOrd="0" destOrd="0" presId="urn:microsoft.com/office/officeart/2005/8/layout/lProcess2"/>
    <dgm:cxn modelId="{7CB20F42-AF26-479C-8AB9-3E4A69F01062}" type="presParOf" srcId="{9292DB36-339F-418D-9D30-6434289CB277}" destId="{50BDA01F-29F4-4A83-ADDE-2D36046BB7F6}" srcOrd="1" destOrd="0" presId="urn:microsoft.com/office/officeart/2005/8/layout/lProcess2"/>
    <dgm:cxn modelId="{60DA2F38-B09E-4C60-8F72-6ED54B0024B0}" type="presParOf" srcId="{9292DB36-339F-418D-9D30-6434289CB277}" destId="{D56A573D-9B1F-42BC-ABAE-1E737ACB6F84}" srcOrd="2" destOrd="0" presId="urn:microsoft.com/office/officeart/2005/8/layout/lProcess2"/>
    <dgm:cxn modelId="{286D8041-96E8-4EB2-A3E9-E71E4421121D}" type="presParOf" srcId="{D56A573D-9B1F-42BC-ABAE-1E737ACB6F84}" destId="{6688C63F-1963-435F-99B7-E51A155992BC}" srcOrd="0" destOrd="0" presId="urn:microsoft.com/office/officeart/2005/8/layout/lProcess2"/>
    <dgm:cxn modelId="{023316BD-F25F-4213-9E9E-77E2C737D57B}" type="presParOf" srcId="{6688C63F-1963-435F-99B7-E51A155992BC}" destId="{7F0987E8-AF36-4F56-ACC0-8EBB16EE4D48}" srcOrd="0" destOrd="0" presId="urn:microsoft.com/office/officeart/2005/8/layout/lProcess2"/>
    <dgm:cxn modelId="{16164B25-D121-48E1-B464-F38C19DCCE5A}" type="presParOf" srcId="{6688C63F-1963-435F-99B7-E51A155992BC}" destId="{DAD29093-EA1B-4037-8165-C1C194B4CF56}" srcOrd="1" destOrd="0" presId="urn:microsoft.com/office/officeart/2005/8/layout/lProcess2"/>
    <dgm:cxn modelId="{C68C9D07-08C7-4046-A2C9-26DC49A262EA}" type="presParOf" srcId="{6688C63F-1963-435F-99B7-E51A155992BC}" destId="{C98FD022-4353-4B6E-B723-4F9F348CAE0A}" srcOrd="2" destOrd="0" presId="urn:microsoft.com/office/officeart/2005/8/layout/lProcess2"/>
    <dgm:cxn modelId="{71CFDC2F-4048-4DE7-AFF2-939B7802B828}" type="presParOf" srcId="{6688C63F-1963-435F-99B7-E51A155992BC}" destId="{F37593AA-98BD-4445-83A6-A34968E152D8}" srcOrd="3" destOrd="0" presId="urn:microsoft.com/office/officeart/2005/8/layout/lProcess2"/>
    <dgm:cxn modelId="{596A2546-2496-4D55-9005-61ADE0825F39}" type="presParOf" srcId="{6688C63F-1963-435F-99B7-E51A155992BC}" destId="{98BFAC2E-7A07-4E34-AAA0-5F04D7184B30}" srcOrd="4" destOrd="0" presId="urn:microsoft.com/office/officeart/2005/8/layout/lProcess2"/>
    <dgm:cxn modelId="{A42009D6-A112-493A-AE99-966413274A20}" type="presParOf" srcId="{6688C63F-1963-435F-99B7-E51A155992BC}" destId="{EE81A21C-A5B7-4878-9221-8834C00C4DB7}" srcOrd="5" destOrd="0" presId="urn:microsoft.com/office/officeart/2005/8/layout/lProcess2"/>
    <dgm:cxn modelId="{5FB9CDB3-0A1C-417C-8030-B606244A76E0}" type="presParOf" srcId="{6688C63F-1963-435F-99B7-E51A155992BC}" destId="{CD1069B2-FB2A-4D7C-9446-E2D202808D3F}" srcOrd="6" destOrd="0" presId="urn:microsoft.com/office/officeart/2005/8/layout/lProcess2"/>
    <dgm:cxn modelId="{97860454-F51F-4681-9A4E-A661863D43C1}" type="presParOf" srcId="{5BB6E079-827B-423C-A2B7-C2A50C7801CA}" destId="{76E72DDF-196B-4C95-8C67-2D9C5EA9A41E}" srcOrd="1" destOrd="0" presId="urn:microsoft.com/office/officeart/2005/8/layout/lProcess2"/>
    <dgm:cxn modelId="{405CE458-61B2-40C5-B5D9-9A8BE50A8159}" type="presParOf" srcId="{5BB6E079-827B-423C-A2B7-C2A50C7801CA}" destId="{ABC05A6A-3963-465A-ACA7-20BFE1677CB1}" srcOrd="2" destOrd="0" presId="urn:microsoft.com/office/officeart/2005/8/layout/lProcess2"/>
    <dgm:cxn modelId="{FD988B6E-C814-40D4-A619-F886EAB18674}" type="presParOf" srcId="{ABC05A6A-3963-465A-ACA7-20BFE1677CB1}" destId="{43CE2B6B-FB42-457C-9A13-C9B77BB71540}" srcOrd="0" destOrd="0" presId="urn:microsoft.com/office/officeart/2005/8/layout/lProcess2"/>
    <dgm:cxn modelId="{32718408-3075-494F-A5AA-69C1FE5BE846}" type="presParOf" srcId="{ABC05A6A-3963-465A-ACA7-20BFE1677CB1}" destId="{780E6DFF-36A4-478A-965D-160F614656E3}" srcOrd="1" destOrd="0" presId="urn:microsoft.com/office/officeart/2005/8/layout/lProcess2"/>
    <dgm:cxn modelId="{A28E71D5-956C-46AC-9841-43E35AE511B8}" type="presParOf" srcId="{ABC05A6A-3963-465A-ACA7-20BFE1677CB1}" destId="{57F0BCC9-5077-4926-B0E3-55F6DACF1CC3}" srcOrd="2" destOrd="0" presId="urn:microsoft.com/office/officeart/2005/8/layout/lProcess2"/>
    <dgm:cxn modelId="{012A4FD3-5208-4D12-89FF-D843066BA677}" type="presParOf" srcId="{57F0BCC9-5077-4926-B0E3-55F6DACF1CC3}" destId="{4E9342B0-ABAB-4636-9BB1-4FFD418C23EC}" srcOrd="0" destOrd="0" presId="urn:microsoft.com/office/officeart/2005/8/layout/lProcess2"/>
    <dgm:cxn modelId="{40C364CB-1CFE-4015-A909-99F7DAC6B57D}" type="presParOf" srcId="{4E9342B0-ABAB-4636-9BB1-4FFD418C23EC}" destId="{8BC61714-AC79-4859-9BD5-FF05014119E5}" srcOrd="0" destOrd="0" presId="urn:microsoft.com/office/officeart/2005/8/layout/lProcess2"/>
    <dgm:cxn modelId="{57690DCA-5F4B-40B1-9279-398FA40F4792}" type="presParOf" srcId="{4E9342B0-ABAB-4636-9BB1-4FFD418C23EC}" destId="{B41A019F-44E4-4E12-BE11-9F3D7A121D17}" srcOrd="1" destOrd="0" presId="urn:microsoft.com/office/officeart/2005/8/layout/lProcess2"/>
    <dgm:cxn modelId="{7514FB31-5598-4A75-951C-E659E1DC5D69}" type="presParOf" srcId="{4E9342B0-ABAB-4636-9BB1-4FFD418C23EC}" destId="{4BC2E238-BDAE-49B8-AD8E-5C372249C847}" srcOrd="2" destOrd="0" presId="urn:microsoft.com/office/officeart/2005/8/layout/lProcess2"/>
    <dgm:cxn modelId="{3B3137CE-56CC-4C53-9F57-6A876365CA66}" type="presParOf" srcId="{4E9342B0-ABAB-4636-9BB1-4FFD418C23EC}" destId="{E6951427-D5B7-4147-9A87-41B3E49AF608}" srcOrd="3" destOrd="0" presId="urn:microsoft.com/office/officeart/2005/8/layout/lProcess2"/>
    <dgm:cxn modelId="{2FCCB731-CB44-4627-AAFE-EA699C362E6B}" type="presParOf" srcId="{4E9342B0-ABAB-4636-9BB1-4FFD418C23EC}" destId="{10865B96-5E89-447E-AB58-A7246E97AE23}" srcOrd="4" destOrd="0" presId="urn:microsoft.com/office/officeart/2005/8/layout/lProcess2"/>
    <dgm:cxn modelId="{B35B25D4-B3C3-4A5E-B6BF-1D01FE07ECD5}" type="presParOf" srcId="{4E9342B0-ABAB-4636-9BB1-4FFD418C23EC}" destId="{823F974D-398B-4437-97D0-EE5A2AD90681}" srcOrd="5" destOrd="0" presId="urn:microsoft.com/office/officeart/2005/8/layout/lProcess2"/>
    <dgm:cxn modelId="{BB8495B9-DF5F-4353-A70B-A0C8521DCCFE}" type="presParOf" srcId="{4E9342B0-ABAB-4636-9BB1-4FFD418C23EC}" destId="{B7F19B07-FB38-424D-B60D-492069D49E9A}" srcOrd="6" destOrd="0" presId="urn:microsoft.com/office/officeart/2005/8/layout/lProcess2"/>
    <dgm:cxn modelId="{E3DD05DE-D2CE-4B97-ABCF-4FC7D70D9C0D}" type="presParOf" srcId="{5BB6E079-827B-423C-A2B7-C2A50C7801CA}" destId="{52C52BB0-798D-4E2B-AEBD-CCE7B7D0AA33}" srcOrd="3" destOrd="0" presId="urn:microsoft.com/office/officeart/2005/8/layout/lProcess2"/>
    <dgm:cxn modelId="{BB82DA95-5A17-4969-A7DF-D05ED6D7035C}" type="presParOf" srcId="{5BB6E079-827B-423C-A2B7-C2A50C7801CA}" destId="{054536D7-AE30-4DDA-BA17-9ABC4680269F}" srcOrd="4" destOrd="0" presId="urn:microsoft.com/office/officeart/2005/8/layout/lProcess2"/>
    <dgm:cxn modelId="{D844F256-EF27-4820-9DBF-ADFB1A862CF3}" type="presParOf" srcId="{054536D7-AE30-4DDA-BA17-9ABC4680269F}" destId="{1D55A7E8-AB17-41E4-9D43-0C0FA1C5AA7C}" srcOrd="0" destOrd="0" presId="urn:microsoft.com/office/officeart/2005/8/layout/lProcess2"/>
    <dgm:cxn modelId="{4C1CAEDA-7647-4FAB-A264-E582BC5AE983}" type="presParOf" srcId="{054536D7-AE30-4DDA-BA17-9ABC4680269F}" destId="{05ED67D6-6E11-4B15-8558-B03FC98F637F}" srcOrd="1" destOrd="0" presId="urn:microsoft.com/office/officeart/2005/8/layout/lProcess2"/>
    <dgm:cxn modelId="{7930E137-BDF1-47AF-83E6-51F9F5DC9339}" type="presParOf" srcId="{054536D7-AE30-4DDA-BA17-9ABC4680269F}" destId="{4D44862B-7506-4AD5-8ACF-30535E3DE0B0}" srcOrd="2" destOrd="0" presId="urn:microsoft.com/office/officeart/2005/8/layout/lProcess2"/>
    <dgm:cxn modelId="{F20F2E98-631E-4343-A41C-3DD70633CA07}" type="presParOf" srcId="{4D44862B-7506-4AD5-8ACF-30535E3DE0B0}" destId="{B7DEB93F-B84C-48EB-A167-DFC7C3376F76}" srcOrd="0" destOrd="0" presId="urn:microsoft.com/office/officeart/2005/8/layout/lProcess2"/>
    <dgm:cxn modelId="{96E076B1-3C63-44EC-9E50-F07833BC6DDF}" type="presParOf" srcId="{B7DEB93F-B84C-48EB-A167-DFC7C3376F76}" destId="{51E2117A-1872-484F-860A-440B38FB8BA8}" srcOrd="0" destOrd="0" presId="urn:microsoft.com/office/officeart/2005/8/layout/lProcess2"/>
    <dgm:cxn modelId="{E20F6966-F946-4701-956C-11E890362399}" type="presParOf" srcId="{B7DEB93F-B84C-48EB-A167-DFC7C3376F76}" destId="{B0B4F652-2AF6-4573-B93D-4D6ACE596892}" srcOrd="1" destOrd="0" presId="urn:microsoft.com/office/officeart/2005/8/layout/lProcess2"/>
    <dgm:cxn modelId="{F4E5FA95-C70A-4C18-B0A2-F068DCB8E265}" type="presParOf" srcId="{B7DEB93F-B84C-48EB-A167-DFC7C3376F76}" destId="{1B6D3CF1-7EEE-4F9A-A89D-09E18CF33A58}" srcOrd="2" destOrd="0" presId="urn:microsoft.com/office/officeart/2005/8/layout/lProcess2"/>
    <dgm:cxn modelId="{3B6E744E-7A80-4360-8C4C-502C03FC15F2}" type="presParOf" srcId="{B7DEB93F-B84C-48EB-A167-DFC7C3376F76}" destId="{6FDB0E15-90D8-447D-972F-BB204505C097}" srcOrd="3" destOrd="0" presId="urn:microsoft.com/office/officeart/2005/8/layout/lProcess2"/>
    <dgm:cxn modelId="{6C9D7ED3-0C62-4CAC-9838-EA0587585C0C}" type="presParOf" srcId="{B7DEB93F-B84C-48EB-A167-DFC7C3376F76}" destId="{9DB1C056-76EB-47DD-82D6-7072056100E3}" srcOrd="4" destOrd="0" presId="urn:microsoft.com/office/officeart/2005/8/layout/lProcess2"/>
    <dgm:cxn modelId="{90BA201A-D3A9-4E68-9B43-8F41BF8B0158}" type="presParOf" srcId="{B7DEB93F-B84C-48EB-A167-DFC7C3376F76}" destId="{75D38A70-6432-43CB-B3FE-A012F134CCEC}" srcOrd="5" destOrd="0" presId="urn:microsoft.com/office/officeart/2005/8/layout/lProcess2"/>
    <dgm:cxn modelId="{5FE26F98-CA89-48FD-8898-E7411496F4F9}" type="presParOf" srcId="{B7DEB93F-B84C-48EB-A167-DFC7C3376F76}" destId="{7C06786C-3D18-4E59-9168-217E9D2B8709}" srcOrd="6" destOrd="0" presId="urn:microsoft.com/office/officeart/2005/8/layout/lProcess2"/>
    <dgm:cxn modelId="{63060B8B-F0B6-49C1-8C3F-34426549EA19}" type="presParOf" srcId="{B7DEB93F-B84C-48EB-A167-DFC7C3376F76}" destId="{F1E1E438-5DE2-40B9-885E-061299377731}" srcOrd="7" destOrd="0" presId="urn:microsoft.com/office/officeart/2005/8/layout/lProcess2"/>
    <dgm:cxn modelId="{E8D1283E-5ECB-4132-9785-B31B8028874D}" type="presParOf" srcId="{B7DEB93F-B84C-48EB-A167-DFC7C3376F76}" destId="{40501330-86D0-4F5F-B1D1-80A11F0BEF7F}" srcOrd="8" destOrd="0" presId="urn:microsoft.com/office/officeart/2005/8/layout/lProcess2"/>
    <dgm:cxn modelId="{600373F6-8112-46F0-A319-2322471A8C39}" type="presParOf" srcId="{5BB6E079-827B-423C-A2B7-C2A50C7801CA}" destId="{1042A1B6-3BBA-43E4-9C44-4DB0E4FE096C}" srcOrd="5" destOrd="0" presId="urn:microsoft.com/office/officeart/2005/8/layout/lProcess2"/>
    <dgm:cxn modelId="{0393126E-E07B-4362-9208-4CD338FE7542}" type="presParOf" srcId="{5BB6E079-827B-423C-A2B7-C2A50C7801CA}" destId="{0CBF3E38-6631-4FA5-A21B-06132AE8ECEC}" srcOrd="6" destOrd="0" presId="urn:microsoft.com/office/officeart/2005/8/layout/lProcess2"/>
    <dgm:cxn modelId="{00B5F66B-77D1-40F7-B7BE-E8BB210384F7}" type="presParOf" srcId="{0CBF3E38-6631-4FA5-A21B-06132AE8ECEC}" destId="{4815E00A-3365-45CD-B787-6A3FCAE73935}" srcOrd="0" destOrd="0" presId="urn:microsoft.com/office/officeart/2005/8/layout/lProcess2"/>
    <dgm:cxn modelId="{0ECA1685-6335-4B27-A28E-869F8F1F38E6}" type="presParOf" srcId="{0CBF3E38-6631-4FA5-A21B-06132AE8ECEC}" destId="{E3AA07F2-31B2-4573-855D-5494D5EBABCE}" srcOrd="1" destOrd="0" presId="urn:microsoft.com/office/officeart/2005/8/layout/lProcess2"/>
    <dgm:cxn modelId="{16CB9698-8721-45A6-A34A-5CDE146D187A}" type="presParOf" srcId="{0CBF3E38-6631-4FA5-A21B-06132AE8ECEC}" destId="{CCC7F860-24DB-474E-BABF-2566D2B11DF6}" srcOrd="2" destOrd="0" presId="urn:microsoft.com/office/officeart/2005/8/layout/lProcess2"/>
    <dgm:cxn modelId="{0EAF36FE-DFA8-423C-BC96-F4F0A39F34CE}" type="presParOf" srcId="{CCC7F860-24DB-474E-BABF-2566D2B11DF6}" destId="{897C7840-AD42-4DA2-ADEF-8B3670BF1D31}" srcOrd="0" destOrd="0" presId="urn:microsoft.com/office/officeart/2005/8/layout/lProcess2"/>
    <dgm:cxn modelId="{86881D42-682F-4C2D-92DC-921E926B67A2}" type="presParOf" srcId="{897C7840-AD42-4DA2-ADEF-8B3670BF1D31}" destId="{5DEE0F50-ACCE-4BD8-8015-D11B61F5D88F}" srcOrd="0" destOrd="0" presId="urn:microsoft.com/office/officeart/2005/8/layout/lProcess2"/>
    <dgm:cxn modelId="{0EAED26D-5C37-4AB9-9661-B64837CACA8F}" type="presParOf" srcId="{897C7840-AD42-4DA2-ADEF-8B3670BF1D31}" destId="{631BE390-86A3-4EF6-ADD0-6AFF8B689D24}" srcOrd="1" destOrd="0" presId="urn:microsoft.com/office/officeart/2005/8/layout/lProcess2"/>
    <dgm:cxn modelId="{238505E7-343A-46E6-935C-B434F934FB12}" type="presParOf" srcId="{897C7840-AD42-4DA2-ADEF-8B3670BF1D31}" destId="{5649DFEB-BE6D-4627-B7D1-8DFE816DD196}" srcOrd="2" destOrd="0" presId="urn:microsoft.com/office/officeart/2005/8/layout/lProcess2"/>
    <dgm:cxn modelId="{2D15742A-563C-41BE-BAE0-B6520D0A8693}" type="presParOf" srcId="{897C7840-AD42-4DA2-ADEF-8B3670BF1D31}" destId="{6AB6EEC6-7B68-4138-8C76-98C2166FACEE}" srcOrd="3" destOrd="0" presId="urn:microsoft.com/office/officeart/2005/8/layout/lProcess2"/>
    <dgm:cxn modelId="{10C4B876-FD55-46CF-AEDD-6E00D27C9251}" type="presParOf" srcId="{897C7840-AD42-4DA2-ADEF-8B3670BF1D31}" destId="{D64854B5-2B6B-4F8F-BCBF-A5183566837B}" srcOrd="4" destOrd="0" presId="urn:microsoft.com/office/officeart/2005/8/layout/lProcess2"/>
    <dgm:cxn modelId="{9DDDD1A2-A9B1-40CE-B4C0-F9B00CE6E852}" type="presParOf" srcId="{897C7840-AD42-4DA2-ADEF-8B3670BF1D31}" destId="{4E0691DD-C0A0-4E64-9768-2CDECC689BDF}" srcOrd="5" destOrd="0" presId="urn:microsoft.com/office/officeart/2005/8/layout/lProcess2"/>
    <dgm:cxn modelId="{19C37B32-7174-45EC-A3B5-DB89E01F61BD}" type="presParOf" srcId="{897C7840-AD42-4DA2-ADEF-8B3670BF1D31}" destId="{7FC23909-65BC-4796-8C18-1B36507E52E8}" srcOrd="6" destOrd="0" presId="urn:microsoft.com/office/officeart/2005/8/layout/lProcess2"/>
    <dgm:cxn modelId="{6B01EB1B-CE14-424D-9EC8-3F6E8CED0C17}" type="presParOf" srcId="{897C7840-AD42-4DA2-ADEF-8B3670BF1D31}" destId="{8703E8FB-61E2-4D0A-A69D-E4DA79443C41}" srcOrd="7" destOrd="0" presId="urn:microsoft.com/office/officeart/2005/8/layout/lProcess2"/>
    <dgm:cxn modelId="{1DC952C7-7BDD-4868-805A-89D78DE451FC}" type="presParOf" srcId="{897C7840-AD42-4DA2-ADEF-8B3670BF1D31}" destId="{A942659E-DD27-41CC-BCDA-3792EBFF9911}"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8DCDA9-3899-4747-B931-94AD7EC33921}" type="doc">
      <dgm:prSet loTypeId="urn:microsoft.com/office/officeart/2005/8/layout/lProcess2" loCatId="list" qsTypeId="urn:microsoft.com/office/officeart/2005/8/quickstyle/simple2" qsCatId="simple" csTypeId="urn:microsoft.com/office/officeart/2005/8/colors/accent5_2" csCatId="accent5" phldr="1"/>
      <dgm:spPr/>
      <dgm:t>
        <a:bodyPr/>
        <a:lstStyle/>
        <a:p>
          <a:endParaRPr lang="fi-FI"/>
        </a:p>
      </dgm:t>
    </dgm:pt>
    <dgm:pt modelId="{D91635DB-6D9E-4EFE-839B-402CED420911}">
      <dgm:prSet phldrT="[Teksti]"/>
      <dgm:spPr/>
      <dgm:t>
        <a:bodyPr/>
        <a:lstStyle/>
        <a:p>
          <a:r>
            <a:rPr lang="fi-FI" dirty="0"/>
            <a:t>Päästövähennys</a:t>
          </a:r>
          <a:br>
            <a:rPr lang="fi-FI" dirty="0"/>
          </a:br>
          <a:r>
            <a:rPr lang="fi-FI" dirty="0"/>
            <a:t>tavoitteet</a:t>
          </a:r>
        </a:p>
      </dgm:t>
    </dgm:pt>
    <dgm:pt modelId="{A18442A7-079C-4F72-A011-1024CCDE95BE}" type="parTrans" cxnId="{C512EA09-69F8-4476-99DA-1A0931D2E451}">
      <dgm:prSet/>
      <dgm:spPr/>
      <dgm:t>
        <a:bodyPr/>
        <a:lstStyle/>
        <a:p>
          <a:endParaRPr lang="fi-FI"/>
        </a:p>
      </dgm:t>
    </dgm:pt>
    <dgm:pt modelId="{E3EFCAD2-0C4B-431D-81AF-8A8CC89330F5}" type="sibTrans" cxnId="{C512EA09-69F8-4476-99DA-1A0931D2E451}">
      <dgm:prSet/>
      <dgm:spPr/>
      <dgm:t>
        <a:bodyPr/>
        <a:lstStyle/>
        <a:p>
          <a:endParaRPr lang="fi-FI"/>
        </a:p>
      </dgm:t>
    </dgm:pt>
    <dgm:pt modelId="{B366A49F-2B22-4DA8-8B85-F5B02914C988}">
      <dgm:prSet phldrT="[Teksti]"/>
      <dgm:spPr/>
      <dgm:t>
        <a:bodyPr/>
        <a:lstStyle/>
        <a:p>
          <a:r>
            <a:rPr lang="fi-FI" dirty="0"/>
            <a:t>Henkilöautoliikenteen vähentäminen</a:t>
          </a:r>
        </a:p>
      </dgm:t>
    </dgm:pt>
    <dgm:pt modelId="{CC849CB2-43C6-4FE4-A195-6E7609869541}" type="parTrans" cxnId="{56D14953-9897-43AB-924E-9DBE94F6818D}">
      <dgm:prSet/>
      <dgm:spPr/>
      <dgm:t>
        <a:bodyPr/>
        <a:lstStyle/>
        <a:p>
          <a:endParaRPr lang="fi-FI"/>
        </a:p>
      </dgm:t>
    </dgm:pt>
    <dgm:pt modelId="{1432B09C-3840-424C-AB40-ED1134786890}" type="sibTrans" cxnId="{56D14953-9897-43AB-924E-9DBE94F6818D}">
      <dgm:prSet/>
      <dgm:spPr/>
      <dgm:t>
        <a:bodyPr/>
        <a:lstStyle/>
        <a:p>
          <a:endParaRPr lang="fi-FI"/>
        </a:p>
      </dgm:t>
    </dgm:pt>
    <dgm:pt modelId="{B4CC184A-C674-40A5-B83A-4A10E2A510EC}">
      <dgm:prSet phldrT="[Teksti]"/>
      <dgm:spPr/>
      <dgm:t>
        <a:bodyPr/>
        <a:lstStyle/>
        <a:p>
          <a:r>
            <a:rPr lang="fi-FI" dirty="0"/>
            <a:t>Seudullinen kehittäminen </a:t>
          </a:r>
        </a:p>
      </dgm:t>
    </dgm:pt>
    <dgm:pt modelId="{F9EFE260-DB8B-4021-8206-D1C72DF53E07}" type="parTrans" cxnId="{D7527D25-5952-4536-871F-288D503F46E2}">
      <dgm:prSet/>
      <dgm:spPr/>
      <dgm:t>
        <a:bodyPr/>
        <a:lstStyle/>
        <a:p>
          <a:endParaRPr lang="fi-FI"/>
        </a:p>
      </dgm:t>
    </dgm:pt>
    <dgm:pt modelId="{AA52A5F4-6E9C-4356-8E6E-D4CE1BEC4DC2}" type="sibTrans" cxnId="{D7527D25-5952-4536-871F-288D503F46E2}">
      <dgm:prSet/>
      <dgm:spPr/>
      <dgm:t>
        <a:bodyPr/>
        <a:lstStyle/>
        <a:p>
          <a:endParaRPr lang="fi-FI"/>
        </a:p>
      </dgm:t>
    </dgm:pt>
    <dgm:pt modelId="{B3F5F50D-0D09-4628-9CCC-BFD4994B76AC}">
      <dgm:prSet phldrT="[Teksti]"/>
      <dgm:spPr/>
      <dgm:t>
        <a:bodyPr/>
        <a:lstStyle/>
        <a:p>
          <a:r>
            <a:rPr lang="fi-FI" dirty="0"/>
            <a:t>Meluhaitat</a:t>
          </a:r>
        </a:p>
      </dgm:t>
    </dgm:pt>
    <dgm:pt modelId="{F7572221-93F1-4242-B755-305C3CA9347D}" type="parTrans" cxnId="{41BA188A-5F36-46EF-93EB-446204DE9593}">
      <dgm:prSet/>
      <dgm:spPr/>
      <dgm:t>
        <a:bodyPr/>
        <a:lstStyle/>
        <a:p>
          <a:endParaRPr lang="fi-FI"/>
        </a:p>
      </dgm:t>
    </dgm:pt>
    <dgm:pt modelId="{5B519DBE-CCBE-4DA1-AFE4-8C3DA023A06B}" type="sibTrans" cxnId="{41BA188A-5F36-46EF-93EB-446204DE9593}">
      <dgm:prSet/>
      <dgm:spPr/>
      <dgm:t>
        <a:bodyPr/>
        <a:lstStyle/>
        <a:p>
          <a:endParaRPr lang="fi-FI"/>
        </a:p>
      </dgm:t>
    </dgm:pt>
    <dgm:pt modelId="{1A643A2C-B6EB-4541-835B-672ED4C6F17D}">
      <dgm:prSet phldrT="[Teksti]"/>
      <dgm:spPr/>
      <dgm:t>
        <a:bodyPr/>
        <a:lstStyle/>
        <a:p>
          <a:r>
            <a:rPr lang="fi-FI" dirty="0"/>
            <a:t>Ilmanlaatu</a:t>
          </a:r>
        </a:p>
      </dgm:t>
    </dgm:pt>
    <dgm:pt modelId="{20F8226E-70CF-4359-88C4-1A60DC98267C}" type="parTrans" cxnId="{7BE9FC2E-6D2D-4A73-97E8-4F485B33ABF3}">
      <dgm:prSet/>
      <dgm:spPr/>
      <dgm:t>
        <a:bodyPr/>
        <a:lstStyle/>
        <a:p>
          <a:endParaRPr lang="fi-FI"/>
        </a:p>
      </dgm:t>
    </dgm:pt>
    <dgm:pt modelId="{0A65F823-F392-4855-B74C-8ED09B33B8DD}" type="sibTrans" cxnId="{7BE9FC2E-6D2D-4A73-97E8-4F485B33ABF3}">
      <dgm:prSet/>
      <dgm:spPr/>
      <dgm:t>
        <a:bodyPr/>
        <a:lstStyle/>
        <a:p>
          <a:endParaRPr lang="fi-FI"/>
        </a:p>
      </dgm:t>
    </dgm:pt>
    <dgm:pt modelId="{4CBEB78E-2B04-4022-8D53-921C045F55F4}">
      <dgm:prSet phldrT="[Teksti]"/>
      <dgm:spPr/>
      <dgm:t>
        <a:bodyPr/>
        <a:lstStyle/>
        <a:p>
          <a:r>
            <a:rPr lang="fi-FI" dirty="0"/>
            <a:t>Koetut vaikutukset</a:t>
          </a:r>
        </a:p>
      </dgm:t>
    </dgm:pt>
    <dgm:pt modelId="{15E4BD12-7D95-4E41-9973-89D48E71A6C0}" type="parTrans" cxnId="{6F322A9E-CB73-4503-A9CA-8563059A0554}">
      <dgm:prSet/>
      <dgm:spPr/>
      <dgm:t>
        <a:bodyPr/>
        <a:lstStyle/>
        <a:p>
          <a:endParaRPr lang="fi-FI"/>
        </a:p>
      </dgm:t>
    </dgm:pt>
    <dgm:pt modelId="{CA3329B0-3F1A-47AA-9952-3753DC41ED25}" type="sibTrans" cxnId="{6F322A9E-CB73-4503-A9CA-8563059A0554}">
      <dgm:prSet/>
      <dgm:spPr/>
      <dgm:t>
        <a:bodyPr/>
        <a:lstStyle/>
        <a:p>
          <a:endParaRPr lang="fi-FI"/>
        </a:p>
      </dgm:t>
    </dgm:pt>
    <dgm:pt modelId="{372B6DD0-0607-420F-8209-98708A194868}">
      <dgm:prSet phldrT="[Teksti]"/>
      <dgm:spPr/>
      <dgm:t>
        <a:bodyPr/>
        <a:lstStyle/>
        <a:p>
          <a:r>
            <a:rPr lang="fi-FI" dirty="0"/>
            <a:t>Kuntien väliset bussi- ja raideyhteydet</a:t>
          </a:r>
        </a:p>
      </dgm:t>
    </dgm:pt>
    <dgm:pt modelId="{DDF71F6D-97DF-40AC-BB8F-C606A6F58BAF}" type="parTrans" cxnId="{98471E7B-D3DA-4D1B-9E4C-C0F622C0E473}">
      <dgm:prSet/>
      <dgm:spPr/>
      <dgm:t>
        <a:bodyPr/>
        <a:lstStyle/>
        <a:p>
          <a:endParaRPr lang="fi-FI"/>
        </a:p>
      </dgm:t>
    </dgm:pt>
    <dgm:pt modelId="{2590B671-127B-45B5-963F-0F58A89A5887}" type="sibTrans" cxnId="{98471E7B-D3DA-4D1B-9E4C-C0F622C0E473}">
      <dgm:prSet/>
      <dgm:spPr/>
      <dgm:t>
        <a:bodyPr/>
        <a:lstStyle/>
        <a:p>
          <a:endParaRPr lang="fi-FI"/>
        </a:p>
      </dgm:t>
    </dgm:pt>
    <dgm:pt modelId="{9CEBA1D3-57E5-4717-88B4-D7BFE2E7624F}">
      <dgm:prSet phldrT="[Teksti]"/>
      <dgm:spPr/>
      <dgm:t>
        <a:bodyPr/>
        <a:lstStyle/>
        <a:p>
          <a:r>
            <a:rPr lang="fi-FI" dirty="0"/>
            <a:t>Lippujärjestelmä</a:t>
          </a:r>
        </a:p>
      </dgm:t>
    </dgm:pt>
    <dgm:pt modelId="{014C41D1-F8D1-4FE4-AF51-A1505F24B339}" type="parTrans" cxnId="{BBE725D1-3969-4C87-9586-BA66E0DB861C}">
      <dgm:prSet/>
      <dgm:spPr/>
      <dgm:t>
        <a:bodyPr/>
        <a:lstStyle/>
        <a:p>
          <a:endParaRPr lang="fi-FI"/>
        </a:p>
      </dgm:t>
    </dgm:pt>
    <dgm:pt modelId="{92CF0A69-7BE9-4BE2-A4FE-A48D50764731}" type="sibTrans" cxnId="{BBE725D1-3969-4C87-9586-BA66E0DB861C}">
      <dgm:prSet/>
      <dgm:spPr/>
      <dgm:t>
        <a:bodyPr/>
        <a:lstStyle/>
        <a:p>
          <a:endParaRPr lang="fi-FI"/>
        </a:p>
      </dgm:t>
    </dgm:pt>
    <dgm:pt modelId="{5C6A0E25-E848-472B-A308-D369BAC9ECD2}">
      <dgm:prSet phldrT="[Teksti]"/>
      <dgm:spPr/>
      <dgm:t>
        <a:bodyPr/>
        <a:lstStyle/>
        <a:p>
          <a:r>
            <a:rPr lang="fi-FI" dirty="0"/>
            <a:t>Hankkeiden kustannukset</a:t>
          </a:r>
        </a:p>
      </dgm:t>
    </dgm:pt>
    <dgm:pt modelId="{755E2BA9-3DF7-438A-AA37-BB7663491BAB}" type="parTrans" cxnId="{F89849C8-62C8-462B-AA96-A5DF05F6D923}">
      <dgm:prSet/>
      <dgm:spPr/>
      <dgm:t>
        <a:bodyPr/>
        <a:lstStyle/>
        <a:p>
          <a:endParaRPr lang="fi-FI"/>
        </a:p>
      </dgm:t>
    </dgm:pt>
    <dgm:pt modelId="{7C34F061-F641-4B56-A294-78E58701B0CD}" type="sibTrans" cxnId="{F89849C8-62C8-462B-AA96-A5DF05F6D923}">
      <dgm:prSet/>
      <dgm:spPr/>
      <dgm:t>
        <a:bodyPr/>
        <a:lstStyle/>
        <a:p>
          <a:endParaRPr lang="fi-FI"/>
        </a:p>
      </dgm:t>
    </dgm:pt>
    <dgm:pt modelId="{E6B099EA-4BFD-4F6E-AA09-9468E6E12CFA}">
      <dgm:prSet phldrT="[Teksti]"/>
      <dgm:spPr/>
      <dgm:t>
        <a:bodyPr/>
        <a:lstStyle/>
        <a:p>
          <a:r>
            <a:rPr lang="fi-FI" dirty="0"/>
            <a:t>Liikkumistarpeiden vähentäminen</a:t>
          </a:r>
        </a:p>
      </dgm:t>
    </dgm:pt>
    <dgm:pt modelId="{6826F9BE-C905-405D-A5BF-552524704028}" type="parTrans" cxnId="{7F497AA4-B324-4687-8B2F-823B0F476858}">
      <dgm:prSet/>
      <dgm:spPr/>
      <dgm:t>
        <a:bodyPr/>
        <a:lstStyle/>
        <a:p>
          <a:endParaRPr lang="fi-FI"/>
        </a:p>
      </dgm:t>
    </dgm:pt>
    <dgm:pt modelId="{8DE00C03-BBCF-4962-828E-FFF6DCF6A93B}" type="sibTrans" cxnId="{7F497AA4-B324-4687-8B2F-823B0F476858}">
      <dgm:prSet/>
      <dgm:spPr/>
      <dgm:t>
        <a:bodyPr/>
        <a:lstStyle/>
        <a:p>
          <a:endParaRPr lang="fi-FI"/>
        </a:p>
      </dgm:t>
    </dgm:pt>
    <dgm:pt modelId="{556A1DAB-1637-420F-A6F4-A19489AC86A3}">
      <dgm:prSet/>
      <dgm:spPr/>
      <dgm:t>
        <a:bodyPr/>
        <a:lstStyle/>
        <a:p>
          <a:r>
            <a:rPr lang="fi-FI" dirty="0"/>
            <a:t>Viihtyisyys</a:t>
          </a:r>
        </a:p>
      </dgm:t>
    </dgm:pt>
    <dgm:pt modelId="{E5A2F939-9075-4AFD-BC2F-20C8D88FE804}" type="parTrans" cxnId="{3D5170B0-70BC-4117-A086-F1C8E97EA58B}">
      <dgm:prSet/>
      <dgm:spPr/>
      <dgm:t>
        <a:bodyPr/>
        <a:lstStyle/>
        <a:p>
          <a:endParaRPr lang="fi-FI"/>
        </a:p>
      </dgm:t>
    </dgm:pt>
    <dgm:pt modelId="{90D26761-EF6C-45DF-BF15-B9284F04921F}" type="sibTrans" cxnId="{3D5170B0-70BC-4117-A086-F1C8E97EA58B}">
      <dgm:prSet/>
      <dgm:spPr/>
      <dgm:t>
        <a:bodyPr/>
        <a:lstStyle/>
        <a:p>
          <a:endParaRPr lang="fi-FI"/>
        </a:p>
      </dgm:t>
    </dgm:pt>
    <dgm:pt modelId="{EADA205B-5036-43E2-BBBB-CC3641413C70}">
      <dgm:prSet phldrT="[Teksti]"/>
      <dgm:spPr/>
      <dgm:t>
        <a:bodyPr/>
        <a:lstStyle/>
        <a:p>
          <a:r>
            <a:rPr lang="fi-FI" dirty="0"/>
            <a:t>Joukkoliikennekapasiteetin lisääminen</a:t>
          </a:r>
        </a:p>
      </dgm:t>
    </dgm:pt>
    <dgm:pt modelId="{15217643-B216-4400-ACEB-B1F6205D2E7C}" type="parTrans" cxnId="{53723208-62B6-47C5-BEFF-C0E6797EF335}">
      <dgm:prSet/>
      <dgm:spPr/>
      <dgm:t>
        <a:bodyPr/>
        <a:lstStyle/>
        <a:p>
          <a:endParaRPr lang="fi-FI"/>
        </a:p>
      </dgm:t>
    </dgm:pt>
    <dgm:pt modelId="{C5245457-18B0-4EEE-A50A-527DBDAC995D}" type="sibTrans" cxnId="{53723208-62B6-47C5-BEFF-C0E6797EF335}">
      <dgm:prSet/>
      <dgm:spPr/>
      <dgm:t>
        <a:bodyPr/>
        <a:lstStyle/>
        <a:p>
          <a:endParaRPr lang="fi-FI"/>
        </a:p>
      </dgm:t>
    </dgm:pt>
    <dgm:pt modelId="{3F193E60-6472-4470-809A-08627729F2E9}">
      <dgm:prSet/>
      <dgm:spPr/>
      <dgm:t>
        <a:bodyPr/>
        <a:lstStyle/>
        <a:p>
          <a:r>
            <a:rPr lang="fi-FI" dirty="0"/>
            <a:t>Kävelyn ja  pyöräliikenteen lisääminen</a:t>
          </a:r>
        </a:p>
      </dgm:t>
    </dgm:pt>
    <dgm:pt modelId="{AEE54F18-54CC-4D70-A382-BB274EE43B68}" type="parTrans" cxnId="{41C7709A-772F-45CA-B025-D29C574E6C4B}">
      <dgm:prSet/>
      <dgm:spPr/>
      <dgm:t>
        <a:bodyPr/>
        <a:lstStyle/>
        <a:p>
          <a:endParaRPr lang="fi-FI"/>
        </a:p>
      </dgm:t>
    </dgm:pt>
    <dgm:pt modelId="{6A658489-7A85-491A-A5E7-43600734168C}" type="sibTrans" cxnId="{41C7709A-772F-45CA-B025-D29C574E6C4B}">
      <dgm:prSet/>
      <dgm:spPr/>
      <dgm:t>
        <a:bodyPr/>
        <a:lstStyle/>
        <a:p>
          <a:endParaRPr lang="fi-FI"/>
        </a:p>
      </dgm:t>
    </dgm:pt>
    <dgm:pt modelId="{412D159A-B503-46DB-8089-AF8F6D847624}">
      <dgm:prSet/>
      <dgm:spPr/>
      <dgm:t>
        <a:bodyPr/>
        <a:lstStyle/>
        <a:p>
          <a:r>
            <a:rPr lang="fi-FI" dirty="0"/>
            <a:t>Ruuhkamaksut</a:t>
          </a:r>
        </a:p>
      </dgm:t>
    </dgm:pt>
    <dgm:pt modelId="{F0594ECA-83DF-4631-9D79-8AF509F6680C}" type="parTrans" cxnId="{31FD34A8-DB97-4505-A5AF-71FFAE253CDD}">
      <dgm:prSet/>
      <dgm:spPr/>
      <dgm:t>
        <a:bodyPr/>
        <a:lstStyle/>
        <a:p>
          <a:endParaRPr lang="fi-FI"/>
        </a:p>
      </dgm:t>
    </dgm:pt>
    <dgm:pt modelId="{DD68982D-7F7E-43F3-A2D7-CB04B8657720}" type="sibTrans" cxnId="{31FD34A8-DB97-4505-A5AF-71FFAE253CDD}">
      <dgm:prSet/>
      <dgm:spPr/>
      <dgm:t>
        <a:bodyPr/>
        <a:lstStyle/>
        <a:p>
          <a:endParaRPr lang="fi-FI"/>
        </a:p>
      </dgm:t>
    </dgm:pt>
    <dgm:pt modelId="{318BEE14-C0B1-4502-80D3-DF63EB4887AC}">
      <dgm:prSet/>
      <dgm:spPr/>
      <dgm:t>
        <a:bodyPr/>
        <a:lstStyle/>
        <a:p>
          <a:r>
            <a:rPr lang="fi-FI" dirty="0"/>
            <a:t>Saavutettavuus</a:t>
          </a:r>
        </a:p>
      </dgm:t>
    </dgm:pt>
    <dgm:pt modelId="{C8D0BE13-E59A-453B-9978-BFE9E064B818}" type="parTrans" cxnId="{842388C9-4501-403C-B134-6C4F8A14F6BC}">
      <dgm:prSet/>
      <dgm:spPr/>
      <dgm:t>
        <a:bodyPr/>
        <a:lstStyle/>
        <a:p>
          <a:endParaRPr lang="fi-FI"/>
        </a:p>
      </dgm:t>
    </dgm:pt>
    <dgm:pt modelId="{12410B6A-8873-4238-879D-18B847DE9085}" type="sibTrans" cxnId="{842388C9-4501-403C-B134-6C4F8A14F6BC}">
      <dgm:prSet/>
      <dgm:spPr/>
      <dgm:t>
        <a:bodyPr/>
        <a:lstStyle/>
        <a:p>
          <a:endParaRPr lang="fi-FI"/>
        </a:p>
      </dgm:t>
    </dgm:pt>
    <dgm:pt modelId="{459AFE87-84AF-42A6-90F5-AC2EBAD70924}">
      <dgm:prSet/>
      <dgm:spPr/>
      <dgm:t>
        <a:bodyPr/>
        <a:lstStyle/>
        <a:p>
          <a:r>
            <a:rPr lang="fi-FI" dirty="0"/>
            <a:t>Hinta</a:t>
          </a:r>
        </a:p>
      </dgm:t>
    </dgm:pt>
    <dgm:pt modelId="{1EC98228-2D50-4739-8849-828EE8F109CC}" type="parTrans" cxnId="{C48BBC8D-7587-4FF2-ABAB-A903A6073E10}">
      <dgm:prSet/>
      <dgm:spPr/>
      <dgm:t>
        <a:bodyPr/>
        <a:lstStyle/>
        <a:p>
          <a:endParaRPr lang="fi-FI"/>
        </a:p>
      </dgm:t>
    </dgm:pt>
    <dgm:pt modelId="{1934F8BF-6B37-46AB-A27E-19D8844D564F}" type="sibTrans" cxnId="{C48BBC8D-7587-4FF2-ABAB-A903A6073E10}">
      <dgm:prSet/>
      <dgm:spPr/>
      <dgm:t>
        <a:bodyPr/>
        <a:lstStyle/>
        <a:p>
          <a:endParaRPr lang="fi-FI"/>
        </a:p>
      </dgm:t>
    </dgm:pt>
    <dgm:pt modelId="{49C2B2BF-5C35-4B6A-9A9D-8B22249580B6}">
      <dgm:prSet/>
      <dgm:spPr/>
      <dgm:t>
        <a:bodyPr/>
        <a:lstStyle/>
        <a:p>
          <a:r>
            <a:rPr lang="fi-FI" dirty="0"/>
            <a:t>Helsingin kasvu ja elinvoima</a:t>
          </a:r>
        </a:p>
      </dgm:t>
    </dgm:pt>
    <dgm:pt modelId="{83A55100-5DAC-4717-9EC6-58F76D9CBCDC}" type="parTrans" cxnId="{60B5DC42-2409-437E-B101-C7BAA75BECAF}">
      <dgm:prSet/>
      <dgm:spPr/>
      <dgm:t>
        <a:bodyPr/>
        <a:lstStyle/>
        <a:p>
          <a:endParaRPr lang="fi-FI"/>
        </a:p>
      </dgm:t>
    </dgm:pt>
    <dgm:pt modelId="{609815E8-D0F4-4B48-B5F0-B6B0CD7531B4}" type="sibTrans" cxnId="{60B5DC42-2409-437E-B101-C7BAA75BECAF}">
      <dgm:prSet/>
      <dgm:spPr/>
      <dgm:t>
        <a:bodyPr/>
        <a:lstStyle/>
        <a:p>
          <a:endParaRPr lang="fi-FI"/>
        </a:p>
      </dgm:t>
    </dgm:pt>
    <dgm:pt modelId="{C7AC1E2B-83D4-402E-9A2A-C5074780E616}">
      <dgm:prSet/>
      <dgm:spPr/>
      <dgm:t>
        <a:bodyPr/>
        <a:lstStyle/>
        <a:p>
          <a:r>
            <a:rPr lang="fi-FI" dirty="0"/>
            <a:t>Kaupunkirakenteen tiivistyminen</a:t>
          </a:r>
        </a:p>
      </dgm:t>
    </dgm:pt>
    <dgm:pt modelId="{64D86AE3-AAC3-4FE8-BD36-34E7562E359C}" type="parTrans" cxnId="{D9CE6E22-0986-4131-AF16-2EA114025BE8}">
      <dgm:prSet/>
      <dgm:spPr/>
      <dgm:t>
        <a:bodyPr/>
        <a:lstStyle/>
        <a:p>
          <a:endParaRPr lang="fi-FI"/>
        </a:p>
      </dgm:t>
    </dgm:pt>
    <dgm:pt modelId="{DD2706EF-F7F5-40EC-9202-D534644BA88D}" type="sibTrans" cxnId="{D9CE6E22-0986-4131-AF16-2EA114025BE8}">
      <dgm:prSet/>
      <dgm:spPr/>
      <dgm:t>
        <a:bodyPr/>
        <a:lstStyle/>
        <a:p>
          <a:endParaRPr lang="fi-FI"/>
        </a:p>
      </dgm:t>
    </dgm:pt>
    <dgm:pt modelId="{7201895C-4671-4698-B0E7-DDE40EDADA57}">
      <dgm:prSet/>
      <dgm:spPr/>
      <dgm:t>
        <a:bodyPr/>
        <a:lstStyle/>
        <a:p>
          <a:r>
            <a:rPr lang="fi-FI" dirty="0"/>
            <a:t>Palveluiden saavutettavuus</a:t>
          </a:r>
        </a:p>
      </dgm:t>
    </dgm:pt>
    <dgm:pt modelId="{DC4731F9-91DA-48EE-86FE-15BC43BBD9D6}" type="parTrans" cxnId="{7E2A879E-1A4B-45E0-A277-B50A17C57D91}">
      <dgm:prSet/>
      <dgm:spPr/>
      <dgm:t>
        <a:bodyPr/>
        <a:lstStyle/>
        <a:p>
          <a:endParaRPr lang="fi-FI"/>
        </a:p>
      </dgm:t>
    </dgm:pt>
    <dgm:pt modelId="{538406F7-7945-4057-AF72-E7C44D9A8368}" type="sibTrans" cxnId="{7E2A879E-1A4B-45E0-A277-B50A17C57D91}">
      <dgm:prSet/>
      <dgm:spPr/>
      <dgm:t>
        <a:bodyPr/>
        <a:lstStyle/>
        <a:p>
          <a:endParaRPr lang="fi-FI"/>
        </a:p>
      </dgm:t>
    </dgm:pt>
    <dgm:pt modelId="{8B096F04-DD5A-4CA6-A4C1-1E0948D23BD1}">
      <dgm:prSet/>
      <dgm:spPr/>
      <dgm:t>
        <a:bodyPr/>
        <a:lstStyle/>
        <a:p>
          <a:r>
            <a:rPr lang="fi-FI" dirty="0"/>
            <a:t>Uudet liikkumisen palvelut</a:t>
          </a:r>
        </a:p>
      </dgm:t>
    </dgm:pt>
    <dgm:pt modelId="{6478342D-193C-43B5-A7F2-9B20D6CBC7DB}" type="parTrans" cxnId="{3D16D486-F27D-4FA6-B873-DC1E55F1BE04}">
      <dgm:prSet/>
      <dgm:spPr/>
      <dgm:t>
        <a:bodyPr/>
        <a:lstStyle/>
        <a:p>
          <a:endParaRPr lang="fi-FI"/>
        </a:p>
      </dgm:t>
    </dgm:pt>
    <dgm:pt modelId="{6F7FD2D0-DE58-47AC-8178-061FCC434565}" type="sibTrans" cxnId="{3D16D486-F27D-4FA6-B873-DC1E55F1BE04}">
      <dgm:prSet/>
      <dgm:spPr/>
      <dgm:t>
        <a:bodyPr/>
        <a:lstStyle/>
        <a:p>
          <a:endParaRPr lang="fi-FI"/>
        </a:p>
      </dgm:t>
    </dgm:pt>
    <dgm:pt modelId="{CF675540-36B5-48EE-9895-25BA83266A48}">
      <dgm:prSet/>
      <dgm:spPr/>
      <dgm:t>
        <a:bodyPr/>
        <a:lstStyle/>
        <a:p>
          <a:r>
            <a:rPr lang="fi-FI" dirty="0"/>
            <a:t>Toimiva tavaraliikenne ja logistiikka</a:t>
          </a:r>
        </a:p>
      </dgm:t>
    </dgm:pt>
    <dgm:pt modelId="{3FD9151A-8407-47ED-817D-59ADF5A31226}" type="parTrans" cxnId="{C4ABEADB-DF07-4CB5-B28D-2D15E8705700}">
      <dgm:prSet/>
      <dgm:spPr/>
      <dgm:t>
        <a:bodyPr/>
        <a:lstStyle/>
        <a:p>
          <a:endParaRPr lang="fi-FI"/>
        </a:p>
      </dgm:t>
    </dgm:pt>
    <dgm:pt modelId="{6C0A6FC5-6BF1-4B61-AE4F-D6F8C9434770}" type="sibTrans" cxnId="{C4ABEADB-DF07-4CB5-B28D-2D15E8705700}">
      <dgm:prSet/>
      <dgm:spPr/>
      <dgm:t>
        <a:bodyPr/>
        <a:lstStyle/>
        <a:p>
          <a:endParaRPr lang="fi-FI"/>
        </a:p>
      </dgm:t>
    </dgm:pt>
    <dgm:pt modelId="{AFF32961-34C6-4131-AF6F-81A3E2C5C3E4}">
      <dgm:prSet/>
      <dgm:spPr/>
      <dgm:t>
        <a:bodyPr/>
        <a:lstStyle/>
        <a:p>
          <a:r>
            <a:rPr lang="fi-FI" dirty="0"/>
            <a:t>Työssäkäyntialueen laajentaminen</a:t>
          </a:r>
        </a:p>
      </dgm:t>
    </dgm:pt>
    <dgm:pt modelId="{8278D970-7221-46DD-9DBB-5F9EA9E51573}" type="parTrans" cxnId="{960E157E-464E-465B-BE04-06FFC1B6D95C}">
      <dgm:prSet/>
      <dgm:spPr/>
      <dgm:t>
        <a:bodyPr/>
        <a:lstStyle/>
        <a:p>
          <a:endParaRPr lang="fi-FI"/>
        </a:p>
      </dgm:t>
    </dgm:pt>
    <dgm:pt modelId="{90C7F3FE-BDAE-425C-8E45-6B2072188975}" type="sibTrans" cxnId="{960E157E-464E-465B-BE04-06FFC1B6D95C}">
      <dgm:prSet/>
      <dgm:spPr/>
      <dgm:t>
        <a:bodyPr/>
        <a:lstStyle/>
        <a:p>
          <a:endParaRPr lang="fi-FI"/>
        </a:p>
      </dgm:t>
    </dgm:pt>
    <dgm:pt modelId="{5BB6E079-827B-423C-A2B7-C2A50C7801CA}" type="pres">
      <dgm:prSet presAssocID="{318DCDA9-3899-4747-B931-94AD7EC33921}" presName="theList" presStyleCnt="0">
        <dgm:presLayoutVars>
          <dgm:dir/>
          <dgm:animLvl val="lvl"/>
          <dgm:resizeHandles val="exact"/>
        </dgm:presLayoutVars>
      </dgm:prSet>
      <dgm:spPr/>
    </dgm:pt>
    <dgm:pt modelId="{9292DB36-339F-418D-9D30-6434289CB277}" type="pres">
      <dgm:prSet presAssocID="{D91635DB-6D9E-4EFE-839B-402CED420911}" presName="compNode" presStyleCnt="0"/>
      <dgm:spPr/>
    </dgm:pt>
    <dgm:pt modelId="{44848590-D518-46CB-973C-15FF5721E8A3}" type="pres">
      <dgm:prSet presAssocID="{D91635DB-6D9E-4EFE-839B-402CED420911}" presName="aNode" presStyleLbl="bgShp" presStyleIdx="0" presStyleCnt="4"/>
      <dgm:spPr/>
    </dgm:pt>
    <dgm:pt modelId="{50BDA01F-29F4-4A83-ADDE-2D36046BB7F6}" type="pres">
      <dgm:prSet presAssocID="{D91635DB-6D9E-4EFE-839B-402CED420911}" presName="textNode" presStyleLbl="bgShp" presStyleIdx="0" presStyleCnt="4"/>
      <dgm:spPr/>
    </dgm:pt>
    <dgm:pt modelId="{D56A573D-9B1F-42BC-ABAE-1E737ACB6F84}" type="pres">
      <dgm:prSet presAssocID="{D91635DB-6D9E-4EFE-839B-402CED420911}" presName="compChildNode" presStyleCnt="0"/>
      <dgm:spPr/>
    </dgm:pt>
    <dgm:pt modelId="{6688C63F-1963-435F-99B7-E51A155992BC}" type="pres">
      <dgm:prSet presAssocID="{D91635DB-6D9E-4EFE-839B-402CED420911}" presName="theInnerList" presStyleCnt="0"/>
      <dgm:spPr/>
    </dgm:pt>
    <dgm:pt modelId="{7F0987E8-AF36-4F56-ACC0-8EBB16EE4D48}" type="pres">
      <dgm:prSet presAssocID="{B366A49F-2B22-4DA8-8B85-F5B02914C988}" presName="childNode" presStyleLbl="node1" presStyleIdx="0" presStyleCnt="18">
        <dgm:presLayoutVars>
          <dgm:bulletEnabled val="1"/>
        </dgm:presLayoutVars>
      </dgm:prSet>
      <dgm:spPr/>
    </dgm:pt>
    <dgm:pt modelId="{DAD29093-EA1B-4037-8165-C1C194B4CF56}" type="pres">
      <dgm:prSet presAssocID="{B366A49F-2B22-4DA8-8B85-F5B02914C988}" presName="aSpace2" presStyleCnt="0"/>
      <dgm:spPr/>
    </dgm:pt>
    <dgm:pt modelId="{C98FD022-4353-4B6E-B723-4F9F348CAE0A}" type="pres">
      <dgm:prSet presAssocID="{EADA205B-5036-43E2-BBBB-CC3641413C70}" presName="childNode" presStyleLbl="node1" presStyleIdx="1" presStyleCnt="18">
        <dgm:presLayoutVars>
          <dgm:bulletEnabled val="1"/>
        </dgm:presLayoutVars>
      </dgm:prSet>
      <dgm:spPr/>
    </dgm:pt>
    <dgm:pt modelId="{F37593AA-98BD-4445-83A6-A34968E152D8}" type="pres">
      <dgm:prSet presAssocID="{EADA205B-5036-43E2-BBBB-CC3641413C70}" presName="aSpace2" presStyleCnt="0"/>
      <dgm:spPr/>
    </dgm:pt>
    <dgm:pt modelId="{98BFAC2E-7A07-4E34-AAA0-5F04D7184B30}" type="pres">
      <dgm:prSet presAssocID="{3F193E60-6472-4470-809A-08627729F2E9}" presName="childNode" presStyleLbl="node1" presStyleIdx="2" presStyleCnt="18">
        <dgm:presLayoutVars>
          <dgm:bulletEnabled val="1"/>
        </dgm:presLayoutVars>
      </dgm:prSet>
      <dgm:spPr/>
    </dgm:pt>
    <dgm:pt modelId="{EE81A21C-A5B7-4878-9221-8834C00C4DB7}" type="pres">
      <dgm:prSet presAssocID="{3F193E60-6472-4470-809A-08627729F2E9}" presName="aSpace2" presStyleCnt="0"/>
      <dgm:spPr/>
    </dgm:pt>
    <dgm:pt modelId="{CD1069B2-FB2A-4D7C-9446-E2D202808D3F}" type="pres">
      <dgm:prSet presAssocID="{412D159A-B503-46DB-8089-AF8F6D847624}" presName="childNode" presStyleLbl="node1" presStyleIdx="3" presStyleCnt="18">
        <dgm:presLayoutVars>
          <dgm:bulletEnabled val="1"/>
        </dgm:presLayoutVars>
      </dgm:prSet>
      <dgm:spPr/>
    </dgm:pt>
    <dgm:pt modelId="{76E72DDF-196B-4C95-8C67-2D9C5EA9A41E}" type="pres">
      <dgm:prSet presAssocID="{D91635DB-6D9E-4EFE-839B-402CED420911}" presName="aSpace" presStyleCnt="0"/>
      <dgm:spPr/>
    </dgm:pt>
    <dgm:pt modelId="{ABC05A6A-3963-465A-ACA7-20BFE1677CB1}" type="pres">
      <dgm:prSet presAssocID="{B4CC184A-C674-40A5-B83A-4A10E2A510EC}" presName="compNode" presStyleCnt="0"/>
      <dgm:spPr/>
    </dgm:pt>
    <dgm:pt modelId="{43CE2B6B-FB42-457C-9A13-C9B77BB71540}" type="pres">
      <dgm:prSet presAssocID="{B4CC184A-C674-40A5-B83A-4A10E2A510EC}" presName="aNode" presStyleLbl="bgShp" presStyleIdx="1" presStyleCnt="4"/>
      <dgm:spPr/>
    </dgm:pt>
    <dgm:pt modelId="{780E6DFF-36A4-478A-965D-160F614656E3}" type="pres">
      <dgm:prSet presAssocID="{B4CC184A-C674-40A5-B83A-4A10E2A510EC}" presName="textNode" presStyleLbl="bgShp" presStyleIdx="1" presStyleCnt="4"/>
      <dgm:spPr/>
    </dgm:pt>
    <dgm:pt modelId="{57F0BCC9-5077-4926-B0E3-55F6DACF1CC3}" type="pres">
      <dgm:prSet presAssocID="{B4CC184A-C674-40A5-B83A-4A10E2A510EC}" presName="compChildNode" presStyleCnt="0"/>
      <dgm:spPr/>
    </dgm:pt>
    <dgm:pt modelId="{4E9342B0-ABAB-4636-9BB1-4FFD418C23EC}" type="pres">
      <dgm:prSet presAssocID="{B4CC184A-C674-40A5-B83A-4A10E2A510EC}" presName="theInnerList" presStyleCnt="0"/>
      <dgm:spPr/>
    </dgm:pt>
    <dgm:pt modelId="{8BC61714-AC79-4859-9BD5-FF05014119E5}" type="pres">
      <dgm:prSet presAssocID="{372B6DD0-0607-420F-8209-98708A194868}" presName="childNode" presStyleLbl="node1" presStyleIdx="4" presStyleCnt="18">
        <dgm:presLayoutVars>
          <dgm:bulletEnabled val="1"/>
        </dgm:presLayoutVars>
      </dgm:prSet>
      <dgm:spPr/>
    </dgm:pt>
    <dgm:pt modelId="{B41A019F-44E4-4E12-BE11-9F3D7A121D17}" type="pres">
      <dgm:prSet presAssocID="{372B6DD0-0607-420F-8209-98708A194868}" presName="aSpace2" presStyleCnt="0"/>
      <dgm:spPr/>
    </dgm:pt>
    <dgm:pt modelId="{4BC2E238-BDAE-49B8-AD8E-5C372249C847}" type="pres">
      <dgm:prSet presAssocID="{9CEBA1D3-57E5-4717-88B4-D7BFE2E7624F}" presName="childNode" presStyleLbl="node1" presStyleIdx="5" presStyleCnt="18">
        <dgm:presLayoutVars>
          <dgm:bulletEnabled val="1"/>
        </dgm:presLayoutVars>
      </dgm:prSet>
      <dgm:spPr/>
    </dgm:pt>
    <dgm:pt modelId="{E6951427-D5B7-4147-9A87-41B3E49AF608}" type="pres">
      <dgm:prSet presAssocID="{9CEBA1D3-57E5-4717-88B4-D7BFE2E7624F}" presName="aSpace2" presStyleCnt="0"/>
      <dgm:spPr/>
    </dgm:pt>
    <dgm:pt modelId="{10865B96-5E89-447E-AB58-A7246E97AE23}" type="pres">
      <dgm:prSet presAssocID="{5C6A0E25-E848-472B-A308-D369BAC9ECD2}" presName="childNode" presStyleLbl="node1" presStyleIdx="6" presStyleCnt="18">
        <dgm:presLayoutVars>
          <dgm:bulletEnabled val="1"/>
        </dgm:presLayoutVars>
      </dgm:prSet>
      <dgm:spPr/>
    </dgm:pt>
    <dgm:pt modelId="{823F974D-398B-4437-97D0-EE5A2AD90681}" type="pres">
      <dgm:prSet presAssocID="{5C6A0E25-E848-472B-A308-D369BAC9ECD2}" presName="aSpace2" presStyleCnt="0"/>
      <dgm:spPr/>
    </dgm:pt>
    <dgm:pt modelId="{B7F19B07-FB38-424D-B60D-492069D49E9A}" type="pres">
      <dgm:prSet presAssocID="{E6B099EA-4BFD-4F6E-AA09-9468E6E12CFA}" presName="childNode" presStyleLbl="node1" presStyleIdx="7" presStyleCnt="18">
        <dgm:presLayoutVars>
          <dgm:bulletEnabled val="1"/>
        </dgm:presLayoutVars>
      </dgm:prSet>
      <dgm:spPr/>
    </dgm:pt>
    <dgm:pt modelId="{52C52BB0-798D-4E2B-AEBD-CCE7B7D0AA33}" type="pres">
      <dgm:prSet presAssocID="{B4CC184A-C674-40A5-B83A-4A10E2A510EC}" presName="aSpace" presStyleCnt="0"/>
      <dgm:spPr/>
    </dgm:pt>
    <dgm:pt modelId="{054536D7-AE30-4DDA-BA17-9ABC4680269F}" type="pres">
      <dgm:prSet presAssocID="{49C2B2BF-5C35-4B6A-9A9D-8B22249580B6}" presName="compNode" presStyleCnt="0"/>
      <dgm:spPr/>
    </dgm:pt>
    <dgm:pt modelId="{1D55A7E8-AB17-41E4-9D43-0C0FA1C5AA7C}" type="pres">
      <dgm:prSet presAssocID="{49C2B2BF-5C35-4B6A-9A9D-8B22249580B6}" presName="aNode" presStyleLbl="bgShp" presStyleIdx="2" presStyleCnt="4"/>
      <dgm:spPr/>
    </dgm:pt>
    <dgm:pt modelId="{05ED67D6-6E11-4B15-8558-B03FC98F637F}" type="pres">
      <dgm:prSet presAssocID="{49C2B2BF-5C35-4B6A-9A9D-8B22249580B6}" presName="textNode" presStyleLbl="bgShp" presStyleIdx="2" presStyleCnt="4"/>
      <dgm:spPr/>
    </dgm:pt>
    <dgm:pt modelId="{4D44862B-7506-4AD5-8ACF-30535E3DE0B0}" type="pres">
      <dgm:prSet presAssocID="{49C2B2BF-5C35-4B6A-9A9D-8B22249580B6}" presName="compChildNode" presStyleCnt="0"/>
      <dgm:spPr/>
    </dgm:pt>
    <dgm:pt modelId="{B7DEB93F-B84C-48EB-A167-DFC7C3376F76}" type="pres">
      <dgm:prSet presAssocID="{49C2B2BF-5C35-4B6A-9A9D-8B22249580B6}" presName="theInnerList" presStyleCnt="0"/>
      <dgm:spPr/>
    </dgm:pt>
    <dgm:pt modelId="{51E2117A-1872-484F-860A-440B38FB8BA8}" type="pres">
      <dgm:prSet presAssocID="{C7AC1E2B-83D4-402E-9A2A-C5074780E616}" presName="childNode" presStyleLbl="node1" presStyleIdx="8" presStyleCnt="18">
        <dgm:presLayoutVars>
          <dgm:bulletEnabled val="1"/>
        </dgm:presLayoutVars>
      </dgm:prSet>
      <dgm:spPr/>
    </dgm:pt>
    <dgm:pt modelId="{B0B4F652-2AF6-4573-B93D-4D6ACE596892}" type="pres">
      <dgm:prSet presAssocID="{C7AC1E2B-83D4-402E-9A2A-C5074780E616}" presName="aSpace2" presStyleCnt="0"/>
      <dgm:spPr/>
    </dgm:pt>
    <dgm:pt modelId="{1B6D3CF1-7EEE-4F9A-A89D-09E18CF33A58}" type="pres">
      <dgm:prSet presAssocID="{7201895C-4671-4698-B0E7-DDE40EDADA57}" presName="childNode" presStyleLbl="node1" presStyleIdx="9" presStyleCnt="18">
        <dgm:presLayoutVars>
          <dgm:bulletEnabled val="1"/>
        </dgm:presLayoutVars>
      </dgm:prSet>
      <dgm:spPr/>
    </dgm:pt>
    <dgm:pt modelId="{6FDB0E15-90D8-447D-972F-BB204505C097}" type="pres">
      <dgm:prSet presAssocID="{7201895C-4671-4698-B0E7-DDE40EDADA57}" presName="aSpace2" presStyleCnt="0"/>
      <dgm:spPr/>
    </dgm:pt>
    <dgm:pt modelId="{9DB1C056-76EB-47DD-82D6-7072056100E3}" type="pres">
      <dgm:prSet presAssocID="{8B096F04-DD5A-4CA6-A4C1-1E0948D23BD1}" presName="childNode" presStyleLbl="node1" presStyleIdx="10" presStyleCnt="18">
        <dgm:presLayoutVars>
          <dgm:bulletEnabled val="1"/>
        </dgm:presLayoutVars>
      </dgm:prSet>
      <dgm:spPr/>
    </dgm:pt>
    <dgm:pt modelId="{75D38A70-6432-43CB-B3FE-A012F134CCEC}" type="pres">
      <dgm:prSet presAssocID="{8B096F04-DD5A-4CA6-A4C1-1E0948D23BD1}" presName="aSpace2" presStyleCnt="0"/>
      <dgm:spPr/>
    </dgm:pt>
    <dgm:pt modelId="{7C06786C-3D18-4E59-9168-217E9D2B8709}" type="pres">
      <dgm:prSet presAssocID="{CF675540-36B5-48EE-9895-25BA83266A48}" presName="childNode" presStyleLbl="node1" presStyleIdx="11" presStyleCnt="18">
        <dgm:presLayoutVars>
          <dgm:bulletEnabled val="1"/>
        </dgm:presLayoutVars>
      </dgm:prSet>
      <dgm:spPr/>
    </dgm:pt>
    <dgm:pt modelId="{F1E1E438-5DE2-40B9-885E-061299377731}" type="pres">
      <dgm:prSet presAssocID="{CF675540-36B5-48EE-9895-25BA83266A48}" presName="aSpace2" presStyleCnt="0"/>
      <dgm:spPr/>
    </dgm:pt>
    <dgm:pt modelId="{40501330-86D0-4F5F-B1D1-80A11F0BEF7F}" type="pres">
      <dgm:prSet presAssocID="{AFF32961-34C6-4131-AF6F-81A3E2C5C3E4}" presName="childNode" presStyleLbl="node1" presStyleIdx="12" presStyleCnt="18">
        <dgm:presLayoutVars>
          <dgm:bulletEnabled val="1"/>
        </dgm:presLayoutVars>
      </dgm:prSet>
      <dgm:spPr/>
    </dgm:pt>
    <dgm:pt modelId="{1042A1B6-3BBA-43E4-9C44-4DB0E4FE096C}" type="pres">
      <dgm:prSet presAssocID="{49C2B2BF-5C35-4B6A-9A9D-8B22249580B6}" presName="aSpace" presStyleCnt="0"/>
      <dgm:spPr/>
    </dgm:pt>
    <dgm:pt modelId="{0CBF3E38-6631-4FA5-A21B-06132AE8ECEC}" type="pres">
      <dgm:prSet presAssocID="{4CBEB78E-2B04-4022-8D53-921C045F55F4}" presName="compNode" presStyleCnt="0"/>
      <dgm:spPr/>
    </dgm:pt>
    <dgm:pt modelId="{4815E00A-3365-45CD-B787-6A3FCAE73935}" type="pres">
      <dgm:prSet presAssocID="{4CBEB78E-2B04-4022-8D53-921C045F55F4}" presName="aNode" presStyleLbl="bgShp" presStyleIdx="3" presStyleCnt="4"/>
      <dgm:spPr/>
    </dgm:pt>
    <dgm:pt modelId="{E3AA07F2-31B2-4573-855D-5494D5EBABCE}" type="pres">
      <dgm:prSet presAssocID="{4CBEB78E-2B04-4022-8D53-921C045F55F4}" presName="textNode" presStyleLbl="bgShp" presStyleIdx="3" presStyleCnt="4"/>
      <dgm:spPr/>
    </dgm:pt>
    <dgm:pt modelId="{CCC7F860-24DB-474E-BABF-2566D2B11DF6}" type="pres">
      <dgm:prSet presAssocID="{4CBEB78E-2B04-4022-8D53-921C045F55F4}" presName="compChildNode" presStyleCnt="0"/>
      <dgm:spPr/>
    </dgm:pt>
    <dgm:pt modelId="{897C7840-AD42-4DA2-ADEF-8B3670BF1D31}" type="pres">
      <dgm:prSet presAssocID="{4CBEB78E-2B04-4022-8D53-921C045F55F4}" presName="theInnerList" presStyleCnt="0"/>
      <dgm:spPr/>
    </dgm:pt>
    <dgm:pt modelId="{5DEE0F50-ACCE-4BD8-8015-D11B61F5D88F}" type="pres">
      <dgm:prSet presAssocID="{B3F5F50D-0D09-4628-9CCC-BFD4994B76AC}" presName="childNode" presStyleLbl="node1" presStyleIdx="13" presStyleCnt="18">
        <dgm:presLayoutVars>
          <dgm:bulletEnabled val="1"/>
        </dgm:presLayoutVars>
      </dgm:prSet>
      <dgm:spPr/>
    </dgm:pt>
    <dgm:pt modelId="{631BE390-86A3-4EF6-ADD0-6AFF8B689D24}" type="pres">
      <dgm:prSet presAssocID="{B3F5F50D-0D09-4628-9CCC-BFD4994B76AC}" presName="aSpace2" presStyleCnt="0"/>
      <dgm:spPr/>
    </dgm:pt>
    <dgm:pt modelId="{5649DFEB-BE6D-4627-B7D1-8DFE816DD196}" type="pres">
      <dgm:prSet presAssocID="{1A643A2C-B6EB-4541-835B-672ED4C6F17D}" presName="childNode" presStyleLbl="node1" presStyleIdx="14" presStyleCnt="18">
        <dgm:presLayoutVars>
          <dgm:bulletEnabled val="1"/>
        </dgm:presLayoutVars>
      </dgm:prSet>
      <dgm:spPr/>
    </dgm:pt>
    <dgm:pt modelId="{6AB6EEC6-7B68-4138-8C76-98C2166FACEE}" type="pres">
      <dgm:prSet presAssocID="{1A643A2C-B6EB-4541-835B-672ED4C6F17D}" presName="aSpace2" presStyleCnt="0"/>
      <dgm:spPr/>
    </dgm:pt>
    <dgm:pt modelId="{D64854B5-2B6B-4F8F-BCBF-A5183566837B}" type="pres">
      <dgm:prSet presAssocID="{556A1DAB-1637-420F-A6F4-A19489AC86A3}" presName="childNode" presStyleLbl="node1" presStyleIdx="15" presStyleCnt="18">
        <dgm:presLayoutVars>
          <dgm:bulletEnabled val="1"/>
        </dgm:presLayoutVars>
      </dgm:prSet>
      <dgm:spPr/>
    </dgm:pt>
    <dgm:pt modelId="{4E0691DD-C0A0-4E64-9768-2CDECC689BDF}" type="pres">
      <dgm:prSet presAssocID="{556A1DAB-1637-420F-A6F4-A19489AC86A3}" presName="aSpace2" presStyleCnt="0"/>
      <dgm:spPr/>
    </dgm:pt>
    <dgm:pt modelId="{7FC23909-65BC-4796-8C18-1B36507E52E8}" type="pres">
      <dgm:prSet presAssocID="{318BEE14-C0B1-4502-80D3-DF63EB4887AC}" presName="childNode" presStyleLbl="node1" presStyleIdx="16" presStyleCnt="18">
        <dgm:presLayoutVars>
          <dgm:bulletEnabled val="1"/>
        </dgm:presLayoutVars>
      </dgm:prSet>
      <dgm:spPr/>
    </dgm:pt>
    <dgm:pt modelId="{8703E8FB-61E2-4D0A-A69D-E4DA79443C41}" type="pres">
      <dgm:prSet presAssocID="{318BEE14-C0B1-4502-80D3-DF63EB4887AC}" presName="aSpace2" presStyleCnt="0"/>
      <dgm:spPr/>
    </dgm:pt>
    <dgm:pt modelId="{A942659E-DD27-41CC-BCDA-3792EBFF9911}" type="pres">
      <dgm:prSet presAssocID="{459AFE87-84AF-42A6-90F5-AC2EBAD70924}" presName="childNode" presStyleLbl="node1" presStyleIdx="17" presStyleCnt="18">
        <dgm:presLayoutVars>
          <dgm:bulletEnabled val="1"/>
        </dgm:presLayoutVars>
      </dgm:prSet>
      <dgm:spPr/>
    </dgm:pt>
  </dgm:ptLst>
  <dgm:cxnLst>
    <dgm:cxn modelId="{0E627506-A8B3-4CB1-AF3C-05F6BC14C9CE}" type="presOf" srcId="{372B6DD0-0607-420F-8209-98708A194868}" destId="{8BC61714-AC79-4859-9BD5-FF05014119E5}" srcOrd="0" destOrd="0" presId="urn:microsoft.com/office/officeart/2005/8/layout/lProcess2"/>
    <dgm:cxn modelId="{53723208-62B6-47C5-BEFF-C0E6797EF335}" srcId="{D91635DB-6D9E-4EFE-839B-402CED420911}" destId="{EADA205B-5036-43E2-BBBB-CC3641413C70}" srcOrd="1" destOrd="0" parTransId="{15217643-B216-4400-ACEB-B1F6205D2E7C}" sibTransId="{C5245457-18B0-4EEE-A50A-527DBDAC995D}"/>
    <dgm:cxn modelId="{C512EA09-69F8-4476-99DA-1A0931D2E451}" srcId="{318DCDA9-3899-4747-B931-94AD7EC33921}" destId="{D91635DB-6D9E-4EFE-839B-402CED420911}" srcOrd="0" destOrd="0" parTransId="{A18442A7-079C-4F72-A011-1024CCDE95BE}" sibTransId="{E3EFCAD2-0C4B-431D-81AF-8A8CC89330F5}"/>
    <dgm:cxn modelId="{AC0D3A0E-49B5-4052-8B11-440862F2034C}" type="presOf" srcId="{CF675540-36B5-48EE-9895-25BA83266A48}" destId="{7C06786C-3D18-4E59-9168-217E9D2B8709}" srcOrd="0" destOrd="0" presId="urn:microsoft.com/office/officeart/2005/8/layout/lProcess2"/>
    <dgm:cxn modelId="{F42D7410-EC3F-40D3-921B-CAC8026693ED}" type="presOf" srcId="{C7AC1E2B-83D4-402E-9A2A-C5074780E616}" destId="{51E2117A-1872-484F-860A-440B38FB8BA8}" srcOrd="0" destOrd="0" presId="urn:microsoft.com/office/officeart/2005/8/layout/lProcess2"/>
    <dgm:cxn modelId="{D9CE6E22-0986-4131-AF16-2EA114025BE8}" srcId="{49C2B2BF-5C35-4B6A-9A9D-8B22249580B6}" destId="{C7AC1E2B-83D4-402E-9A2A-C5074780E616}" srcOrd="0" destOrd="0" parTransId="{64D86AE3-AAC3-4FE8-BD36-34E7562E359C}" sibTransId="{DD2706EF-F7F5-40EC-9202-D534644BA88D}"/>
    <dgm:cxn modelId="{D7527D25-5952-4536-871F-288D503F46E2}" srcId="{318DCDA9-3899-4747-B931-94AD7EC33921}" destId="{B4CC184A-C674-40A5-B83A-4A10E2A510EC}" srcOrd="1" destOrd="0" parTransId="{F9EFE260-DB8B-4021-8206-D1C72DF53E07}" sibTransId="{AA52A5F4-6E9C-4356-8E6E-D4CE1BEC4DC2}"/>
    <dgm:cxn modelId="{CC55C62B-A6DE-4EB9-ADBB-FFBFEFA20EA1}" type="presOf" srcId="{1A643A2C-B6EB-4541-835B-672ED4C6F17D}" destId="{5649DFEB-BE6D-4627-B7D1-8DFE816DD196}" srcOrd="0" destOrd="0" presId="urn:microsoft.com/office/officeart/2005/8/layout/lProcess2"/>
    <dgm:cxn modelId="{7BE9FC2E-6D2D-4A73-97E8-4F485B33ABF3}" srcId="{4CBEB78E-2B04-4022-8D53-921C045F55F4}" destId="{1A643A2C-B6EB-4541-835B-672ED4C6F17D}" srcOrd="1" destOrd="0" parTransId="{20F8226E-70CF-4359-88C4-1A60DC98267C}" sibTransId="{0A65F823-F392-4855-B74C-8ED09B33B8DD}"/>
    <dgm:cxn modelId="{700B9339-A8A1-47CC-A764-F846B02FD297}" type="presOf" srcId="{459AFE87-84AF-42A6-90F5-AC2EBAD70924}" destId="{A942659E-DD27-41CC-BCDA-3792EBFF9911}" srcOrd="0" destOrd="0" presId="urn:microsoft.com/office/officeart/2005/8/layout/lProcess2"/>
    <dgm:cxn modelId="{58856041-5D4F-4B14-923D-82274EE38F26}" type="presOf" srcId="{7201895C-4671-4698-B0E7-DDE40EDADA57}" destId="{1B6D3CF1-7EEE-4F9A-A89D-09E18CF33A58}" srcOrd="0" destOrd="0" presId="urn:microsoft.com/office/officeart/2005/8/layout/lProcess2"/>
    <dgm:cxn modelId="{60B5DC42-2409-437E-B101-C7BAA75BECAF}" srcId="{318DCDA9-3899-4747-B931-94AD7EC33921}" destId="{49C2B2BF-5C35-4B6A-9A9D-8B22249580B6}" srcOrd="2" destOrd="0" parTransId="{83A55100-5DAC-4717-9EC6-58F76D9CBCDC}" sibTransId="{609815E8-D0F4-4B48-B5F0-B6B0CD7531B4}"/>
    <dgm:cxn modelId="{BB1C9B47-DA23-4F9F-BC57-C32850C3D1F4}" type="presOf" srcId="{D91635DB-6D9E-4EFE-839B-402CED420911}" destId="{44848590-D518-46CB-973C-15FF5721E8A3}" srcOrd="0" destOrd="0" presId="urn:microsoft.com/office/officeart/2005/8/layout/lProcess2"/>
    <dgm:cxn modelId="{56D14953-9897-43AB-924E-9DBE94F6818D}" srcId="{D91635DB-6D9E-4EFE-839B-402CED420911}" destId="{B366A49F-2B22-4DA8-8B85-F5B02914C988}" srcOrd="0" destOrd="0" parTransId="{CC849CB2-43C6-4FE4-A195-6E7609869541}" sibTransId="{1432B09C-3840-424C-AB40-ED1134786890}"/>
    <dgm:cxn modelId="{39DC9E55-E3CE-4531-9FA1-7B959AD6FF9A}" type="presOf" srcId="{412D159A-B503-46DB-8089-AF8F6D847624}" destId="{CD1069B2-FB2A-4D7C-9446-E2D202808D3F}" srcOrd="0" destOrd="0" presId="urn:microsoft.com/office/officeart/2005/8/layout/lProcess2"/>
    <dgm:cxn modelId="{5C265C7A-F37D-43BA-921A-BA2DBB28380F}" type="presOf" srcId="{E6B099EA-4BFD-4F6E-AA09-9468E6E12CFA}" destId="{B7F19B07-FB38-424D-B60D-492069D49E9A}" srcOrd="0" destOrd="0" presId="urn:microsoft.com/office/officeart/2005/8/layout/lProcess2"/>
    <dgm:cxn modelId="{417D6B5A-B81F-4907-BFDD-158AE90BBB2D}" type="presOf" srcId="{B3F5F50D-0D09-4628-9CCC-BFD4994B76AC}" destId="{5DEE0F50-ACCE-4BD8-8015-D11B61F5D88F}" srcOrd="0" destOrd="0" presId="urn:microsoft.com/office/officeart/2005/8/layout/lProcess2"/>
    <dgm:cxn modelId="{98471E7B-D3DA-4D1B-9E4C-C0F622C0E473}" srcId="{B4CC184A-C674-40A5-B83A-4A10E2A510EC}" destId="{372B6DD0-0607-420F-8209-98708A194868}" srcOrd="0" destOrd="0" parTransId="{DDF71F6D-97DF-40AC-BB8F-C606A6F58BAF}" sibTransId="{2590B671-127B-45B5-963F-0F58A89A5887}"/>
    <dgm:cxn modelId="{960E157E-464E-465B-BE04-06FFC1B6D95C}" srcId="{49C2B2BF-5C35-4B6A-9A9D-8B22249580B6}" destId="{AFF32961-34C6-4131-AF6F-81A3E2C5C3E4}" srcOrd="4" destOrd="0" parTransId="{8278D970-7221-46DD-9DBB-5F9EA9E51573}" sibTransId="{90C7F3FE-BDAE-425C-8E45-6B2072188975}"/>
    <dgm:cxn modelId="{58B2D882-79CE-43C1-A246-0FFD15023FD6}" type="presOf" srcId="{B4CC184A-C674-40A5-B83A-4A10E2A510EC}" destId="{43CE2B6B-FB42-457C-9A13-C9B77BB71540}" srcOrd="0" destOrd="0" presId="urn:microsoft.com/office/officeart/2005/8/layout/lProcess2"/>
    <dgm:cxn modelId="{3D16D486-F27D-4FA6-B873-DC1E55F1BE04}" srcId="{49C2B2BF-5C35-4B6A-9A9D-8B22249580B6}" destId="{8B096F04-DD5A-4CA6-A4C1-1E0948D23BD1}" srcOrd="2" destOrd="0" parTransId="{6478342D-193C-43B5-A7F2-9B20D6CBC7DB}" sibTransId="{6F7FD2D0-DE58-47AC-8178-061FCC434565}"/>
    <dgm:cxn modelId="{41BA188A-5F36-46EF-93EB-446204DE9593}" srcId="{4CBEB78E-2B04-4022-8D53-921C045F55F4}" destId="{B3F5F50D-0D09-4628-9CCC-BFD4994B76AC}" srcOrd="0" destOrd="0" parTransId="{F7572221-93F1-4242-B755-305C3CA9347D}" sibTransId="{5B519DBE-CCBE-4DA1-AFE4-8C3DA023A06B}"/>
    <dgm:cxn modelId="{C48BBC8D-7587-4FF2-ABAB-A903A6073E10}" srcId="{4CBEB78E-2B04-4022-8D53-921C045F55F4}" destId="{459AFE87-84AF-42A6-90F5-AC2EBAD70924}" srcOrd="4" destOrd="0" parTransId="{1EC98228-2D50-4739-8849-828EE8F109CC}" sibTransId="{1934F8BF-6B37-46AB-A27E-19D8844D564F}"/>
    <dgm:cxn modelId="{7D424B9A-A077-4DBD-86E5-0EEE0D669F41}" type="presOf" srcId="{B366A49F-2B22-4DA8-8B85-F5B02914C988}" destId="{7F0987E8-AF36-4F56-ACC0-8EBB16EE4D48}" srcOrd="0" destOrd="0" presId="urn:microsoft.com/office/officeart/2005/8/layout/lProcess2"/>
    <dgm:cxn modelId="{41C7709A-772F-45CA-B025-D29C574E6C4B}" srcId="{D91635DB-6D9E-4EFE-839B-402CED420911}" destId="{3F193E60-6472-4470-809A-08627729F2E9}" srcOrd="2" destOrd="0" parTransId="{AEE54F18-54CC-4D70-A382-BB274EE43B68}" sibTransId="{6A658489-7A85-491A-A5E7-43600734168C}"/>
    <dgm:cxn modelId="{6F322A9E-CB73-4503-A9CA-8563059A0554}" srcId="{318DCDA9-3899-4747-B931-94AD7EC33921}" destId="{4CBEB78E-2B04-4022-8D53-921C045F55F4}" srcOrd="3" destOrd="0" parTransId="{15E4BD12-7D95-4E41-9973-89D48E71A6C0}" sibTransId="{CA3329B0-3F1A-47AA-9952-3753DC41ED25}"/>
    <dgm:cxn modelId="{7E2A879E-1A4B-45E0-A277-B50A17C57D91}" srcId="{49C2B2BF-5C35-4B6A-9A9D-8B22249580B6}" destId="{7201895C-4671-4698-B0E7-DDE40EDADA57}" srcOrd="1" destOrd="0" parTransId="{DC4731F9-91DA-48EE-86FE-15BC43BBD9D6}" sibTransId="{538406F7-7945-4057-AF72-E7C44D9A8368}"/>
    <dgm:cxn modelId="{CAAC989E-DC1E-4FFF-B48E-80BA037398F1}" type="presOf" srcId="{318DCDA9-3899-4747-B931-94AD7EC33921}" destId="{5BB6E079-827B-423C-A2B7-C2A50C7801CA}" srcOrd="0" destOrd="0" presId="urn:microsoft.com/office/officeart/2005/8/layout/lProcess2"/>
    <dgm:cxn modelId="{39FE88A2-6F22-4FD5-901B-84E0D6078AED}" type="presOf" srcId="{D91635DB-6D9E-4EFE-839B-402CED420911}" destId="{50BDA01F-29F4-4A83-ADDE-2D36046BB7F6}" srcOrd="1" destOrd="0" presId="urn:microsoft.com/office/officeart/2005/8/layout/lProcess2"/>
    <dgm:cxn modelId="{7F497AA4-B324-4687-8B2F-823B0F476858}" srcId="{B4CC184A-C674-40A5-B83A-4A10E2A510EC}" destId="{E6B099EA-4BFD-4F6E-AA09-9468E6E12CFA}" srcOrd="3" destOrd="0" parTransId="{6826F9BE-C905-405D-A5BF-552524704028}" sibTransId="{8DE00C03-BBCF-4962-828E-FFF6DCF6A93B}"/>
    <dgm:cxn modelId="{31FD34A8-DB97-4505-A5AF-71FFAE253CDD}" srcId="{D91635DB-6D9E-4EFE-839B-402CED420911}" destId="{412D159A-B503-46DB-8089-AF8F6D847624}" srcOrd="3" destOrd="0" parTransId="{F0594ECA-83DF-4631-9D79-8AF509F6680C}" sibTransId="{DD68982D-7F7E-43F3-A2D7-CB04B8657720}"/>
    <dgm:cxn modelId="{012507AA-DE1D-489E-A8C0-443290B0D39F}" type="presOf" srcId="{EADA205B-5036-43E2-BBBB-CC3641413C70}" destId="{C98FD022-4353-4B6E-B723-4F9F348CAE0A}" srcOrd="0" destOrd="0" presId="urn:microsoft.com/office/officeart/2005/8/layout/lProcess2"/>
    <dgm:cxn modelId="{3D5170B0-70BC-4117-A086-F1C8E97EA58B}" srcId="{4CBEB78E-2B04-4022-8D53-921C045F55F4}" destId="{556A1DAB-1637-420F-A6F4-A19489AC86A3}" srcOrd="2" destOrd="0" parTransId="{E5A2F939-9075-4AFD-BC2F-20C8D88FE804}" sibTransId="{90D26761-EF6C-45DF-BF15-B9284F04921F}"/>
    <dgm:cxn modelId="{B9EA77B0-080E-41A2-9732-C7752F5EF91D}" type="presOf" srcId="{318BEE14-C0B1-4502-80D3-DF63EB4887AC}" destId="{7FC23909-65BC-4796-8C18-1B36507E52E8}" srcOrd="0" destOrd="0" presId="urn:microsoft.com/office/officeart/2005/8/layout/lProcess2"/>
    <dgm:cxn modelId="{70683EB7-E749-4340-8EEA-1A82781C87A8}" type="presOf" srcId="{5C6A0E25-E848-472B-A308-D369BAC9ECD2}" destId="{10865B96-5E89-447E-AB58-A7246E97AE23}" srcOrd="0" destOrd="0" presId="urn:microsoft.com/office/officeart/2005/8/layout/lProcess2"/>
    <dgm:cxn modelId="{355744BE-68FB-42C0-B485-7CE0F83C6091}" type="presOf" srcId="{4CBEB78E-2B04-4022-8D53-921C045F55F4}" destId="{E3AA07F2-31B2-4573-855D-5494D5EBABCE}" srcOrd="1" destOrd="0" presId="urn:microsoft.com/office/officeart/2005/8/layout/lProcess2"/>
    <dgm:cxn modelId="{1A3B6EC3-82BF-44EF-AD6E-93EF0454F68D}" type="presOf" srcId="{9CEBA1D3-57E5-4717-88B4-D7BFE2E7624F}" destId="{4BC2E238-BDAE-49B8-AD8E-5C372249C847}" srcOrd="0" destOrd="0" presId="urn:microsoft.com/office/officeart/2005/8/layout/lProcess2"/>
    <dgm:cxn modelId="{F89849C8-62C8-462B-AA96-A5DF05F6D923}" srcId="{B4CC184A-C674-40A5-B83A-4A10E2A510EC}" destId="{5C6A0E25-E848-472B-A308-D369BAC9ECD2}" srcOrd="2" destOrd="0" parTransId="{755E2BA9-3DF7-438A-AA37-BB7663491BAB}" sibTransId="{7C34F061-F641-4B56-A294-78E58701B0CD}"/>
    <dgm:cxn modelId="{842388C9-4501-403C-B134-6C4F8A14F6BC}" srcId="{4CBEB78E-2B04-4022-8D53-921C045F55F4}" destId="{318BEE14-C0B1-4502-80D3-DF63EB4887AC}" srcOrd="3" destOrd="0" parTransId="{C8D0BE13-E59A-453B-9978-BFE9E064B818}" sibTransId="{12410B6A-8873-4238-879D-18B847DE9085}"/>
    <dgm:cxn modelId="{832A79CA-5139-40C7-890F-A3B2CD7AC560}" type="presOf" srcId="{49C2B2BF-5C35-4B6A-9A9D-8B22249580B6}" destId="{05ED67D6-6E11-4B15-8558-B03FC98F637F}" srcOrd="1" destOrd="0" presId="urn:microsoft.com/office/officeart/2005/8/layout/lProcess2"/>
    <dgm:cxn modelId="{BBE725D1-3969-4C87-9586-BA66E0DB861C}" srcId="{B4CC184A-C674-40A5-B83A-4A10E2A510EC}" destId="{9CEBA1D3-57E5-4717-88B4-D7BFE2E7624F}" srcOrd="1" destOrd="0" parTransId="{014C41D1-F8D1-4FE4-AF51-A1505F24B339}" sibTransId="{92CF0A69-7BE9-4BE2-A4FE-A48D50764731}"/>
    <dgm:cxn modelId="{BBBAEED6-F0BE-4F84-9B9A-63A9E2B4747A}" type="presOf" srcId="{4CBEB78E-2B04-4022-8D53-921C045F55F4}" destId="{4815E00A-3365-45CD-B787-6A3FCAE73935}" srcOrd="0" destOrd="0" presId="urn:microsoft.com/office/officeart/2005/8/layout/lProcess2"/>
    <dgm:cxn modelId="{C4ABEADB-DF07-4CB5-B28D-2D15E8705700}" srcId="{49C2B2BF-5C35-4B6A-9A9D-8B22249580B6}" destId="{CF675540-36B5-48EE-9895-25BA83266A48}" srcOrd="3" destOrd="0" parTransId="{3FD9151A-8407-47ED-817D-59ADF5A31226}" sibTransId="{6C0A6FC5-6BF1-4B61-AE4F-D6F8C9434770}"/>
    <dgm:cxn modelId="{63C031DC-00B3-4338-ACA4-FCE8B4751600}" type="presOf" srcId="{8B096F04-DD5A-4CA6-A4C1-1E0948D23BD1}" destId="{9DB1C056-76EB-47DD-82D6-7072056100E3}" srcOrd="0" destOrd="0" presId="urn:microsoft.com/office/officeart/2005/8/layout/lProcess2"/>
    <dgm:cxn modelId="{963CF8E1-7E39-43C7-A384-E1A6582D363C}" type="presOf" srcId="{AFF32961-34C6-4131-AF6F-81A3E2C5C3E4}" destId="{40501330-86D0-4F5F-B1D1-80A11F0BEF7F}" srcOrd="0" destOrd="0" presId="urn:microsoft.com/office/officeart/2005/8/layout/lProcess2"/>
    <dgm:cxn modelId="{80B5E7EC-8074-4A72-BB5A-9BE9D84CC13D}" type="presOf" srcId="{B4CC184A-C674-40A5-B83A-4A10E2A510EC}" destId="{780E6DFF-36A4-478A-965D-160F614656E3}" srcOrd="1" destOrd="0" presId="urn:microsoft.com/office/officeart/2005/8/layout/lProcess2"/>
    <dgm:cxn modelId="{2DFA2BED-AA9B-46AC-84F5-72CE3F0C888A}" type="presOf" srcId="{3F193E60-6472-4470-809A-08627729F2E9}" destId="{98BFAC2E-7A07-4E34-AAA0-5F04D7184B30}" srcOrd="0" destOrd="0" presId="urn:microsoft.com/office/officeart/2005/8/layout/lProcess2"/>
    <dgm:cxn modelId="{CB4030F5-D48A-4698-9632-DD86500F2F02}" type="presOf" srcId="{556A1DAB-1637-420F-A6F4-A19489AC86A3}" destId="{D64854B5-2B6B-4F8F-BCBF-A5183566837B}" srcOrd="0" destOrd="0" presId="urn:microsoft.com/office/officeart/2005/8/layout/lProcess2"/>
    <dgm:cxn modelId="{A8EB5CFA-186E-4B95-9D61-9905B896B77D}" type="presOf" srcId="{49C2B2BF-5C35-4B6A-9A9D-8B22249580B6}" destId="{1D55A7E8-AB17-41E4-9D43-0C0FA1C5AA7C}" srcOrd="0" destOrd="0" presId="urn:microsoft.com/office/officeart/2005/8/layout/lProcess2"/>
    <dgm:cxn modelId="{6300747C-74FF-4C89-80D8-A8F6C692616E}" type="presParOf" srcId="{5BB6E079-827B-423C-A2B7-C2A50C7801CA}" destId="{9292DB36-339F-418D-9D30-6434289CB277}" srcOrd="0" destOrd="0" presId="urn:microsoft.com/office/officeart/2005/8/layout/lProcess2"/>
    <dgm:cxn modelId="{FDC56DF6-7B96-495B-8EB4-BFDD667F25B1}" type="presParOf" srcId="{9292DB36-339F-418D-9D30-6434289CB277}" destId="{44848590-D518-46CB-973C-15FF5721E8A3}" srcOrd="0" destOrd="0" presId="urn:microsoft.com/office/officeart/2005/8/layout/lProcess2"/>
    <dgm:cxn modelId="{7CB20F42-AF26-479C-8AB9-3E4A69F01062}" type="presParOf" srcId="{9292DB36-339F-418D-9D30-6434289CB277}" destId="{50BDA01F-29F4-4A83-ADDE-2D36046BB7F6}" srcOrd="1" destOrd="0" presId="urn:microsoft.com/office/officeart/2005/8/layout/lProcess2"/>
    <dgm:cxn modelId="{60DA2F38-B09E-4C60-8F72-6ED54B0024B0}" type="presParOf" srcId="{9292DB36-339F-418D-9D30-6434289CB277}" destId="{D56A573D-9B1F-42BC-ABAE-1E737ACB6F84}" srcOrd="2" destOrd="0" presId="urn:microsoft.com/office/officeart/2005/8/layout/lProcess2"/>
    <dgm:cxn modelId="{286D8041-96E8-4EB2-A3E9-E71E4421121D}" type="presParOf" srcId="{D56A573D-9B1F-42BC-ABAE-1E737ACB6F84}" destId="{6688C63F-1963-435F-99B7-E51A155992BC}" srcOrd="0" destOrd="0" presId="urn:microsoft.com/office/officeart/2005/8/layout/lProcess2"/>
    <dgm:cxn modelId="{023316BD-F25F-4213-9E9E-77E2C737D57B}" type="presParOf" srcId="{6688C63F-1963-435F-99B7-E51A155992BC}" destId="{7F0987E8-AF36-4F56-ACC0-8EBB16EE4D48}" srcOrd="0" destOrd="0" presId="urn:microsoft.com/office/officeart/2005/8/layout/lProcess2"/>
    <dgm:cxn modelId="{16164B25-D121-48E1-B464-F38C19DCCE5A}" type="presParOf" srcId="{6688C63F-1963-435F-99B7-E51A155992BC}" destId="{DAD29093-EA1B-4037-8165-C1C194B4CF56}" srcOrd="1" destOrd="0" presId="urn:microsoft.com/office/officeart/2005/8/layout/lProcess2"/>
    <dgm:cxn modelId="{C68C9D07-08C7-4046-A2C9-26DC49A262EA}" type="presParOf" srcId="{6688C63F-1963-435F-99B7-E51A155992BC}" destId="{C98FD022-4353-4B6E-B723-4F9F348CAE0A}" srcOrd="2" destOrd="0" presId="urn:microsoft.com/office/officeart/2005/8/layout/lProcess2"/>
    <dgm:cxn modelId="{71CFDC2F-4048-4DE7-AFF2-939B7802B828}" type="presParOf" srcId="{6688C63F-1963-435F-99B7-E51A155992BC}" destId="{F37593AA-98BD-4445-83A6-A34968E152D8}" srcOrd="3" destOrd="0" presId="urn:microsoft.com/office/officeart/2005/8/layout/lProcess2"/>
    <dgm:cxn modelId="{596A2546-2496-4D55-9005-61ADE0825F39}" type="presParOf" srcId="{6688C63F-1963-435F-99B7-E51A155992BC}" destId="{98BFAC2E-7A07-4E34-AAA0-5F04D7184B30}" srcOrd="4" destOrd="0" presId="urn:microsoft.com/office/officeart/2005/8/layout/lProcess2"/>
    <dgm:cxn modelId="{A42009D6-A112-493A-AE99-966413274A20}" type="presParOf" srcId="{6688C63F-1963-435F-99B7-E51A155992BC}" destId="{EE81A21C-A5B7-4878-9221-8834C00C4DB7}" srcOrd="5" destOrd="0" presId="urn:microsoft.com/office/officeart/2005/8/layout/lProcess2"/>
    <dgm:cxn modelId="{5FB9CDB3-0A1C-417C-8030-B606244A76E0}" type="presParOf" srcId="{6688C63F-1963-435F-99B7-E51A155992BC}" destId="{CD1069B2-FB2A-4D7C-9446-E2D202808D3F}" srcOrd="6" destOrd="0" presId="urn:microsoft.com/office/officeart/2005/8/layout/lProcess2"/>
    <dgm:cxn modelId="{97860454-F51F-4681-9A4E-A661863D43C1}" type="presParOf" srcId="{5BB6E079-827B-423C-A2B7-C2A50C7801CA}" destId="{76E72DDF-196B-4C95-8C67-2D9C5EA9A41E}" srcOrd="1" destOrd="0" presId="urn:microsoft.com/office/officeart/2005/8/layout/lProcess2"/>
    <dgm:cxn modelId="{405CE458-61B2-40C5-B5D9-9A8BE50A8159}" type="presParOf" srcId="{5BB6E079-827B-423C-A2B7-C2A50C7801CA}" destId="{ABC05A6A-3963-465A-ACA7-20BFE1677CB1}" srcOrd="2" destOrd="0" presId="urn:microsoft.com/office/officeart/2005/8/layout/lProcess2"/>
    <dgm:cxn modelId="{FD988B6E-C814-40D4-A619-F886EAB18674}" type="presParOf" srcId="{ABC05A6A-3963-465A-ACA7-20BFE1677CB1}" destId="{43CE2B6B-FB42-457C-9A13-C9B77BB71540}" srcOrd="0" destOrd="0" presId="urn:microsoft.com/office/officeart/2005/8/layout/lProcess2"/>
    <dgm:cxn modelId="{32718408-3075-494F-A5AA-69C1FE5BE846}" type="presParOf" srcId="{ABC05A6A-3963-465A-ACA7-20BFE1677CB1}" destId="{780E6DFF-36A4-478A-965D-160F614656E3}" srcOrd="1" destOrd="0" presId="urn:microsoft.com/office/officeart/2005/8/layout/lProcess2"/>
    <dgm:cxn modelId="{A28E71D5-956C-46AC-9841-43E35AE511B8}" type="presParOf" srcId="{ABC05A6A-3963-465A-ACA7-20BFE1677CB1}" destId="{57F0BCC9-5077-4926-B0E3-55F6DACF1CC3}" srcOrd="2" destOrd="0" presId="urn:microsoft.com/office/officeart/2005/8/layout/lProcess2"/>
    <dgm:cxn modelId="{012A4FD3-5208-4D12-89FF-D843066BA677}" type="presParOf" srcId="{57F0BCC9-5077-4926-B0E3-55F6DACF1CC3}" destId="{4E9342B0-ABAB-4636-9BB1-4FFD418C23EC}" srcOrd="0" destOrd="0" presId="urn:microsoft.com/office/officeart/2005/8/layout/lProcess2"/>
    <dgm:cxn modelId="{40C364CB-1CFE-4015-A909-99F7DAC6B57D}" type="presParOf" srcId="{4E9342B0-ABAB-4636-9BB1-4FFD418C23EC}" destId="{8BC61714-AC79-4859-9BD5-FF05014119E5}" srcOrd="0" destOrd="0" presId="urn:microsoft.com/office/officeart/2005/8/layout/lProcess2"/>
    <dgm:cxn modelId="{57690DCA-5F4B-40B1-9279-398FA40F4792}" type="presParOf" srcId="{4E9342B0-ABAB-4636-9BB1-4FFD418C23EC}" destId="{B41A019F-44E4-4E12-BE11-9F3D7A121D17}" srcOrd="1" destOrd="0" presId="urn:microsoft.com/office/officeart/2005/8/layout/lProcess2"/>
    <dgm:cxn modelId="{7514FB31-5598-4A75-951C-E659E1DC5D69}" type="presParOf" srcId="{4E9342B0-ABAB-4636-9BB1-4FFD418C23EC}" destId="{4BC2E238-BDAE-49B8-AD8E-5C372249C847}" srcOrd="2" destOrd="0" presId="urn:microsoft.com/office/officeart/2005/8/layout/lProcess2"/>
    <dgm:cxn modelId="{3B3137CE-56CC-4C53-9F57-6A876365CA66}" type="presParOf" srcId="{4E9342B0-ABAB-4636-9BB1-4FFD418C23EC}" destId="{E6951427-D5B7-4147-9A87-41B3E49AF608}" srcOrd="3" destOrd="0" presId="urn:microsoft.com/office/officeart/2005/8/layout/lProcess2"/>
    <dgm:cxn modelId="{2FCCB731-CB44-4627-AAFE-EA699C362E6B}" type="presParOf" srcId="{4E9342B0-ABAB-4636-9BB1-4FFD418C23EC}" destId="{10865B96-5E89-447E-AB58-A7246E97AE23}" srcOrd="4" destOrd="0" presId="urn:microsoft.com/office/officeart/2005/8/layout/lProcess2"/>
    <dgm:cxn modelId="{B35B25D4-B3C3-4A5E-B6BF-1D01FE07ECD5}" type="presParOf" srcId="{4E9342B0-ABAB-4636-9BB1-4FFD418C23EC}" destId="{823F974D-398B-4437-97D0-EE5A2AD90681}" srcOrd="5" destOrd="0" presId="urn:microsoft.com/office/officeart/2005/8/layout/lProcess2"/>
    <dgm:cxn modelId="{BB8495B9-DF5F-4353-A70B-A0C8521DCCFE}" type="presParOf" srcId="{4E9342B0-ABAB-4636-9BB1-4FFD418C23EC}" destId="{B7F19B07-FB38-424D-B60D-492069D49E9A}" srcOrd="6" destOrd="0" presId="urn:microsoft.com/office/officeart/2005/8/layout/lProcess2"/>
    <dgm:cxn modelId="{E3DD05DE-D2CE-4B97-ABCF-4FC7D70D9C0D}" type="presParOf" srcId="{5BB6E079-827B-423C-A2B7-C2A50C7801CA}" destId="{52C52BB0-798D-4E2B-AEBD-CCE7B7D0AA33}" srcOrd="3" destOrd="0" presId="urn:microsoft.com/office/officeart/2005/8/layout/lProcess2"/>
    <dgm:cxn modelId="{BB82DA95-5A17-4969-A7DF-D05ED6D7035C}" type="presParOf" srcId="{5BB6E079-827B-423C-A2B7-C2A50C7801CA}" destId="{054536D7-AE30-4DDA-BA17-9ABC4680269F}" srcOrd="4" destOrd="0" presId="urn:microsoft.com/office/officeart/2005/8/layout/lProcess2"/>
    <dgm:cxn modelId="{D844F256-EF27-4820-9DBF-ADFB1A862CF3}" type="presParOf" srcId="{054536D7-AE30-4DDA-BA17-9ABC4680269F}" destId="{1D55A7E8-AB17-41E4-9D43-0C0FA1C5AA7C}" srcOrd="0" destOrd="0" presId="urn:microsoft.com/office/officeart/2005/8/layout/lProcess2"/>
    <dgm:cxn modelId="{4C1CAEDA-7647-4FAB-A264-E582BC5AE983}" type="presParOf" srcId="{054536D7-AE30-4DDA-BA17-9ABC4680269F}" destId="{05ED67D6-6E11-4B15-8558-B03FC98F637F}" srcOrd="1" destOrd="0" presId="urn:microsoft.com/office/officeart/2005/8/layout/lProcess2"/>
    <dgm:cxn modelId="{7930E137-BDF1-47AF-83E6-51F9F5DC9339}" type="presParOf" srcId="{054536D7-AE30-4DDA-BA17-9ABC4680269F}" destId="{4D44862B-7506-4AD5-8ACF-30535E3DE0B0}" srcOrd="2" destOrd="0" presId="urn:microsoft.com/office/officeart/2005/8/layout/lProcess2"/>
    <dgm:cxn modelId="{F20F2E98-631E-4343-A41C-3DD70633CA07}" type="presParOf" srcId="{4D44862B-7506-4AD5-8ACF-30535E3DE0B0}" destId="{B7DEB93F-B84C-48EB-A167-DFC7C3376F76}" srcOrd="0" destOrd="0" presId="urn:microsoft.com/office/officeart/2005/8/layout/lProcess2"/>
    <dgm:cxn modelId="{96E076B1-3C63-44EC-9E50-F07833BC6DDF}" type="presParOf" srcId="{B7DEB93F-B84C-48EB-A167-DFC7C3376F76}" destId="{51E2117A-1872-484F-860A-440B38FB8BA8}" srcOrd="0" destOrd="0" presId="urn:microsoft.com/office/officeart/2005/8/layout/lProcess2"/>
    <dgm:cxn modelId="{E20F6966-F946-4701-956C-11E890362399}" type="presParOf" srcId="{B7DEB93F-B84C-48EB-A167-DFC7C3376F76}" destId="{B0B4F652-2AF6-4573-B93D-4D6ACE596892}" srcOrd="1" destOrd="0" presId="urn:microsoft.com/office/officeart/2005/8/layout/lProcess2"/>
    <dgm:cxn modelId="{F4E5FA95-C70A-4C18-B0A2-F068DCB8E265}" type="presParOf" srcId="{B7DEB93F-B84C-48EB-A167-DFC7C3376F76}" destId="{1B6D3CF1-7EEE-4F9A-A89D-09E18CF33A58}" srcOrd="2" destOrd="0" presId="urn:microsoft.com/office/officeart/2005/8/layout/lProcess2"/>
    <dgm:cxn modelId="{3B6E744E-7A80-4360-8C4C-502C03FC15F2}" type="presParOf" srcId="{B7DEB93F-B84C-48EB-A167-DFC7C3376F76}" destId="{6FDB0E15-90D8-447D-972F-BB204505C097}" srcOrd="3" destOrd="0" presId="urn:microsoft.com/office/officeart/2005/8/layout/lProcess2"/>
    <dgm:cxn modelId="{6C9D7ED3-0C62-4CAC-9838-EA0587585C0C}" type="presParOf" srcId="{B7DEB93F-B84C-48EB-A167-DFC7C3376F76}" destId="{9DB1C056-76EB-47DD-82D6-7072056100E3}" srcOrd="4" destOrd="0" presId="urn:microsoft.com/office/officeart/2005/8/layout/lProcess2"/>
    <dgm:cxn modelId="{90BA201A-D3A9-4E68-9B43-8F41BF8B0158}" type="presParOf" srcId="{B7DEB93F-B84C-48EB-A167-DFC7C3376F76}" destId="{75D38A70-6432-43CB-B3FE-A012F134CCEC}" srcOrd="5" destOrd="0" presId="urn:microsoft.com/office/officeart/2005/8/layout/lProcess2"/>
    <dgm:cxn modelId="{5FE26F98-CA89-48FD-8898-E7411496F4F9}" type="presParOf" srcId="{B7DEB93F-B84C-48EB-A167-DFC7C3376F76}" destId="{7C06786C-3D18-4E59-9168-217E9D2B8709}" srcOrd="6" destOrd="0" presId="urn:microsoft.com/office/officeart/2005/8/layout/lProcess2"/>
    <dgm:cxn modelId="{63060B8B-F0B6-49C1-8C3F-34426549EA19}" type="presParOf" srcId="{B7DEB93F-B84C-48EB-A167-DFC7C3376F76}" destId="{F1E1E438-5DE2-40B9-885E-061299377731}" srcOrd="7" destOrd="0" presId="urn:microsoft.com/office/officeart/2005/8/layout/lProcess2"/>
    <dgm:cxn modelId="{E8D1283E-5ECB-4132-9785-B31B8028874D}" type="presParOf" srcId="{B7DEB93F-B84C-48EB-A167-DFC7C3376F76}" destId="{40501330-86D0-4F5F-B1D1-80A11F0BEF7F}" srcOrd="8" destOrd="0" presId="urn:microsoft.com/office/officeart/2005/8/layout/lProcess2"/>
    <dgm:cxn modelId="{600373F6-8112-46F0-A319-2322471A8C39}" type="presParOf" srcId="{5BB6E079-827B-423C-A2B7-C2A50C7801CA}" destId="{1042A1B6-3BBA-43E4-9C44-4DB0E4FE096C}" srcOrd="5" destOrd="0" presId="urn:microsoft.com/office/officeart/2005/8/layout/lProcess2"/>
    <dgm:cxn modelId="{0393126E-E07B-4362-9208-4CD338FE7542}" type="presParOf" srcId="{5BB6E079-827B-423C-A2B7-C2A50C7801CA}" destId="{0CBF3E38-6631-4FA5-A21B-06132AE8ECEC}" srcOrd="6" destOrd="0" presId="urn:microsoft.com/office/officeart/2005/8/layout/lProcess2"/>
    <dgm:cxn modelId="{00B5F66B-77D1-40F7-B7BE-E8BB210384F7}" type="presParOf" srcId="{0CBF3E38-6631-4FA5-A21B-06132AE8ECEC}" destId="{4815E00A-3365-45CD-B787-6A3FCAE73935}" srcOrd="0" destOrd="0" presId="urn:microsoft.com/office/officeart/2005/8/layout/lProcess2"/>
    <dgm:cxn modelId="{0ECA1685-6335-4B27-A28E-869F8F1F38E6}" type="presParOf" srcId="{0CBF3E38-6631-4FA5-A21B-06132AE8ECEC}" destId="{E3AA07F2-31B2-4573-855D-5494D5EBABCE}" srcOrd="1" destOrd="0" presId="urn:microsoft.com/office/officeart/2005/8/layout/lProcess2"/>
    <dgm:cxn modelId="{16CB9698-8721-45A6-A34A-5CDE146D187A}" type="presParOf" srcId="{0CBF3E38-6631-4FA5-A21B-06132AE8ECEC}" destId="{CCC7F860-24DB-474E-BABF-2566D2B11DF6}" srcOrd="2" destOrd="0" presId="urn:microsoft.com/office/officeart/2005/8/layout/lProcess2"/>
    <dgm:cxn modelId="{0EAF36FE-DFA8-423C-BC96-F4F0A39F34CE}" type="presParOf" srcId="{CCC7F860-24DB-474E-BABF-2566D2B11DF6}" destId="{897C7840-AD42-4DA2-ADEF-8B3670BF1D31}" srcOrd="0" destOrd="0" presId="urn:microsoft.com/office/officeart/2005/8/layout/lProcess2"/>
    <dgm:cxn modelId="{86881D42-682F-4C2D-92DC-921E926B67A2}" type="presParOf" srcId="{897C7840-AD42-4DA2-ADEF-8B3670BF1D31}" destId="{5DEE0F50-ACCE-4BD8-8015-D11B61F5D88F}" srcOrd="0" destOrd="0" presId="urn:microsoft.com/office/officeart/2005/8/layout/lProcess2"/>
    <dgm:cxn modelId="{0EAED26D-5C37-4AB9-9661-B64837CACA8F}" type="presParOf" srcId="{897C7840-AD42-4DA2-ADEF-8B3670BF1D31}" destId="{631BE390-86A3-4EF6-ADD0-6AFF8B689D24}" srcOrd="1" destOrd="0" presId="urn:microsoft.com/office/officeart/2005/8/layout/lProcess2"/>
    <dgm:cxn modelId="{238505E7-343A-46E6-935C-B434F934FB12}" type="presParOf" srcId="{897C7840-AD42-4DA2-ADEF-8B3670BF1D31}" destId="{5649DFEB-BE6D-4627-B7D1-8DFE816DD196}" srcOrd="2" destOrd="0" presId="urn:microsoft.com/office/officeart/2005/8/layout/lProcess2"/>
    <dgm:cxn modelId="{2D15742A-563C-41BE-BAE0-B6520D0A8693}" type="presParOf" srcId="{897C7840-AD42-4DA2-ADEF-8B3670BF1D31}" destId="{6AB6EEC6-7B68-4138-8C76-98C2166FACEE}" srcOrd="3" destOrd="0" presId="urn:microsoft.com/office/officeart/2005/8/layout/lProcess2"/>
    <dgm:cxn modelId="{10C4B876-FD55-46CF-AEDD-6E00D27C9251}" type="presParOf" srcId="{897C7840-AD42-4DA2-ADEF-8B3670BF1D31}" destId="{D64854B5-2B6B-4F8F-BCBF-A5183566837B}" srcOrd="4" destOrd="0" presId="urn:microsoft.com/office/officeart/2005/8/layout/lProcess2"/>
    <dgm:cxn modelId="{9DDDD1A2-A9B1-40CE-B4C0-F9B00CE6E852}" type="presParOf" srcId="{897C7840-AD42-4DA2-ADEF-8B3670BF1D31}" destId="{4E0691DD-C0A0-4E64-9768-2CDECC689BDF}" srcOrd="5" destOrd="0" presId="urn:microsoft.com/office/officeart/2005/8/layout/lProcess2"/>
    <dgm:cxn modelId="{19C37B32-7174-45EC-A3B5-DB89E01F61BD}" type="presParOf" srcId="{897C7840-AD42-4DA2-ADEF-8B3670BF1D31}" destId="{7FC23909-65BC-4796-8C18-1B36507E52E8}" srcOrd="6" destOrd="0" presId="urn:microsoft.com/office/officeart/2005/8/layout/lProcess2"/>
    <dgm:cxn modelId="{6B01EB1B-CE14-424D-9EC8-3F6E8CED0C17}" type="presParOf" srcId="{897C7840-AD42-4DA2-ADEF-8B3670BF1D31}" destId="{8703E8FB-61E2-4D0A-A69D-E4DA79443C41}" srcOrd="7" destOrd="0" presId="urn:microsoft.com/office/officeart/2005/8/layout/lProcess2"/>
    <dgm:cxn modelId="{1DC952C7-7BDD-4868-805A-89D78DE451FC}" type="presParOf" srcId="{897C7840-AD42-4DA2-ADEF-8B3670BF1D31}" destId="{A942659E-DD27-41CC-BCDA-3792EBFF9911}"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754148-4D41-45E7-A4F7-1AB40B9F3AA0}" type="doc">
      <dgm:prSet loTypeId="urn:microsoft.com/office/officeart/2005/8/layout/equation1" loCatId="process" qsTypeId="urn:microsoft.com/office/officeart/2005/8/quickstyle/simple1" qsCatId="simple" csTypeId="urn:microsoft.com/office/officeart/2005/8/colors/accent1_2" csCatId="accent1" phldr="1"/>
      <dgm:spPr/>
    </dgm:pt>
    <dgm:pt modelId="{AC8B7571-F6E0-4E3B-BB48-75A639AAF955}">
      <dgm:prSet phldrT="[Teksti]" custT="1"/>
      <dgm:spPr>
        <a:solidFill>
          <a:schemeClr val="accent1">
            <a:hueOff val="0"/>
            <a:satOff val="0"/>
            <a:lumOff val="0"/>
            <a:alpha val="70000"/>
          </a:schemeClr>
        </a:solidFill>
      </dgm:spPr>
      <dgm:t>
        <a:bodyPr/>
        <a:lstStyle/>
        <a:p>
          <a:r>
            <a:rPr lang="fi-FI" sz="2000" b="0" dirty="0"/>
            <a:t>Valtio</a:t>
          </a:r>
        </a:p>
      </dgm:t>
    </dgm:pt>
    <dgm:pt modelId="{7896E5C5-7595-4E09-A4F9-8B5C25F08222}" type="parTrans" cxnId="{CFFAEAD1-B60C-4198-A67A-E5C733DB486A}">
      <dgm:prSet/>
      <dgm:spPr/>
      <dgm:t>
        <a:bodyPr/>
        <a:lstStyle/>
        <a:p>
          <a:endParaRPr lang="fi-FI"/>
        </a:p>
      </dgm:t>
    </dgm:pt>
    <dgm:pt modelId="{A88E6FFB-3CEF-4A2F-A698-F8F333DE7D58}" type="sibTrans" cxnId="{CFFAEAD1-B60C-4198-A67A-E5C733DB486A}">
      <dgm:prSet/>
      <dgm:spPr/>
      <dgm:t>
        <a:bodyPr/>
        <a:lstStyle/>
        <a:p>
          <a:endParaRPr lang="fi-FI"/>
        </a:p>
      </dgm:t>
    </dgm:pt>
    <dgm:pt modelId="{56D8AFA3-5D03-4D37-94B0-D98B817CBB8C}" type="pres">
      <dgm:prSet presAssocID="{9A754148-4D41-45E7-A4F7-1AB40B9F3AA0}" presName="linearFlow" presStyleCnt="0">
        <dgm:presLayoutVars>
          <dgm:dir/>
          <dgm:resizeHandles val="exact"/>
        </dgm:presLayoutVars>
      </dgm:prSet>
      <dgm:spPr/>
    </dgm:pt>
    <dgm:pt modelId="{6255B1C8-C6B1-4C39-A422-F8583DCC1192}" type="pres">
      <dgm:prSet presAssocID="{AC8B7571-F6E0-4E3B-BB48-75A639AAF955}" presName="node" presStyleLbl="node1" presStyleIdx="0" presStyleCnt="1" custLinFactNeighborX="5488" custLinFactNeighborY="-5937">
        <dgm:presLayoutVars>
          <dgm:bulletEnabled val="1"/>
        </dgm:presLayoutVars>
      </dgm:prSet>
      <dgm:spPr/>
    </dgm:pt>
  </dgm:ptLst>
  <dgm:cxnLst>
    <dgm:cxn modelId="{F8AD7D16-D677-40EA-B760-C3E839EEBCD1}" type="presOf" srcId="{9A754148-4D41-45E7-A4F7-1AB40B9F3AA0}" destId="{56D8AFA3-5D03-4D37-94B0-D98B817CBB8C}" srcOrd="0" destOrd="0" presId="urn:microsoft.com/office/officeart/2005/8/layout/equation1"/>
    <dgm:cxn modelId="{397EEB98-47E8-4E48-8C46-6BB815242EC3}" type="presOf" srcId="{AC8B7571-F6E0-4E3B-BB48-75A639AAF955}" destId="{6255B1C8-C6B1-4C39-A422-F8583DCC1192}" srcOrd="0" destOrd="0" presId="urn:microsoft.com/office/officeart/2005/8/layout/equation1"/>
    <dgm:cxn modelId="{CFFAEAD1-B60C-4198-A67A-E5C733DB486A}" srcId="{9A754148-4D41-45E7-A4F7-1AB40B9F3AA0}" destId="{AC8B7571-F6E0-4E3B-BB48-75A639AAF955}" srcOrd="0" destOrd="0" parTransId="{7896E5C5-7595-4E09-A4F9-8B5C25F08222}" sibTransId="{A88E6FFB-3CEF-4A2F-A698-F8F333DE7D58}"/>
    <dgm:cxn modelId="{420CD7B3-7CE7-4C0F-A29A-DD43BA07839A}" type="presParOf" srcId="{56D8AFA3-5D03-4D37-94B0-D98B817CBB8C}" destId="{6255B1C8-C6B1-4C39-A422-F8583DCC1192}" srcOrd="0"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8DCDA9-3899-4747-B931-94AD7EC33921}" type="doc">
      <dgm:prSet loTypeId="urn:microsoft.com/office/officeart/2005/8/layout/lProcess2" loCatId="list" qsTypeId="urn:microsoft.com/office/officeart/2005/8/quickstyle/simple2" qsCatId="simple" csTypeId="urn:microsoft.com/office/officeart/2005/8/colors/accent5_2" csCatId="accent5" phldr="1"/>
      <dgm:spPr/>
      <dgm:t>
        <a:bodyPr/>
        <a:lstStyle/>
        <a:p>
          <a:endParaRPr lang="fi-FI"/>
        </a:p>
      </dgm:t>
    </dgm:pt>
    <dgm:pt modelId="{D91635DB-6D9E-4EFE-839B-402CED420911}">
      <dgm:prSet phldrT="[Teksti]"/>
      <dgm:spPr/>
      <dgm:t>
        <a:bodyPr/>
        <a:lstStyle/>
        <a:p>
          <a:r>
            <a:rPr lang="fi-FI" dirty="0"/>
            <a:t>Päästövähennys</a:t>
          </a:r>
          <a:br>
            <a:rPr lang="fi-FI" dirty="0"/>
          </a:br>
          <a:r>
            <a:rPr lang="fi-FI" dirty="0"/>
            <a:t>tavoitteet</a:t>
          </a:r>
        </a:p>
      </dgm:t>
    </dgm:pt>
    <dgm:pt modelId="{A18442A7-079C-4F72-A011-1024CCDE95BE}" type="parTrans" cxnId="{C512EA09-69F8-4476-99DA-1A0931D2E451}">
      <dgm:prSet/>
      <dgm:spPr/>
      <dgm:t>
        <a:bodyPr/>
        <a:lstStyle/>
        <a:p>
          <a:endParaRPr lang="fi-FI"/>
        </a:p>
      </dgm:t>
    </dgm:pt>
    <dgm:pt modelId="{E3EFCAD2-0C4B-431D-81AF-8A8CC89330F5}" type="sibTrans" cxnId="{C512EA09-69F8-4476-99DA-1A0931D2E451}">
      <dgm:prSet/>
      <dgm:spPr/>
      <dgm:t>
        <a:bodyPr/>
        <a:lstStyle/>
        <a:p>
          <a:endParaRPr lang="fi-FI"/>
        </a:p>
      </dgm:t>
    </dgm:pt>
    <dgm:pt modelId="{B366A49F-2B22-4DA8-8B85-F5B02914C988}">
      <dgm:prSet phldrT="[Teksti]"/>
      <dgm:spPr/>
      <dgm:t>
        <a:bodyPr/>
        <a:lstStyle/>
        <a:p>
          <a:r>
            <a:rPr lang="fi-FI" dirty="0"/>
            <a:t>Henkilöautoliikenteen vähentäminen</a:t>
          </a:r>
        </a:p>
      </dgm:t>
    </dgm:pt>
    <dgm:pt modelId="{CC849CB2-43C6-4FE4-A195-6E7609869541}" type="parTrans" cxnId="{56D14953-9897-43AB-924E-9DBE94F6818D}">
      <dgm:prSet/>
      <dgm:spPr/>
      <dgm:t>
        <a:bodyPr/>
        <a:lstStyle/>
        <a:p>
          <a:endParaRPr lang="fi-FI"/>
        </a:p>
      </dgm:t>
    </dgm:pt>
    <dgm:pt modelId="{1432B09C-3840-424C-AB40-ED1134786890}" type="sibTrans" cxnId="{56D14953-9897-43AB-924E-9DBE94F6818D}">
      <dgm:prSet/>
      <dgm:spPr/>
      <dgm:t>
        <a:bodyPr/>
        <a:lstStyle/>
        <a:p>
          <a:endParaRPr lang="fi-FI"/>
        </a:p>
      </dgm:t>
    </dgm:pt>
    <dgm:pt modelId="{B4CC184A-C674-40A5-B83A-4A10E2A510EC}">
      <dgm:prSet phldrT="[Teksti]"/>
      <dgm:spPr/>
      <dgm:t>
        <a:bodyPr/>
        <a:lstStyle/>
        <a:p>
          <a:r>
            <a:rPr lang="fi-FI" dirty="0"/>
            <a:t>Seudullinen kehittäminen </a:t>
          </a:r>
        </a:p>
      </dgm:t>
    </dgm:pt>
    <dgm:pt modelId="{F9EFE260-DB8B-4021-8206-D1C72DF53E07}" type="parTrans" cxnId="{D7527D25-5952-4536-871F-288D503F46E2}">
      <dgm:prSet/>
      <dgm:spPr/>
      <dgm:t>
        <a:bodyPr/>
        <a:lstStyle/>
        <a:p>
          <a:endParaRPr lang="fi-FI"/>
        </a:p>
      </dgm:t>
    </dgm:pt>
    <dgm:pt modelId="{AA52A5F4-6E9C-4356-8E6E-D4CE1BEC4DC2}" type="sibTrans" cxnId="{D7527D25-5952-4536-871F-288D503F46E2}">
      <dgm:prSet/>
      <dgm:spPr/>
      <dgm:t>
        <a:bodyPr/>
        <a:lstStyle/>
        <a:p>
          <a:endParaRPr lang="fi-FI"/>
        </a:p>
      </dgm:t>
    </dgm:pt>
    <dgm:pt modelId="{B3F5F50D-0D09-4628-9CCC-BFD4994B76AC}">
      <dgm:prSet phldrT="[Teksti]"/>
      <dgm:spPr/>
      <dgm:t>
        <a:bodyPr/>
        <a:lstStyle/>
        <a:p>
          <a:r>
            <a:rPr lang="fi-FI" dirty="0"/>
            <a:t>Meluhaitat</a:t>
          </a:r>
        </a:p>
      </dgm:t>
    </dgm:pt>
    <dgm:pt modelId="{F7572221-93F1-4242-B755-305C3CA9347D}" type="parTrans" cxnId="{41BA188A-5F36-46EF-93EB-446204DE9593}">
      <dgm:prSet/>
      <dgm:spPr/>
      <dgm:t>
        <a:bodyPr/>
        <a:lstStyle/>
        <a:p>
          <a:endParaRPr lang="fi-FI"/>
        </a:p>
      </dgm:t>
    </dgm:pt>
    <dgm:pt modelId="{5B519DBE-CCBE-4DA1-AFE4-8C3DA023A06B}" type="sibTrans" cxnId="{41BA188A-5F36-46EF-93EB-446204DE9593}">
      <dgm:prSet/>
      <dgm:spPr/>
      <dgm:t>
        <a:bodyPr/>
        <a:lstStyle/>
        <a:p>
          <a:endParaRPr lang="fi-FI"/>
        </a:p>
      </dgm:t>
    </dgm:pt>
    <dgm:pt modelId="{1A643A2C-B6EB-4541-835B-672ED4C6F17D}">
      <dgm:prSet phldrT="[Teksti]"/>
      <dgm:spPr/>
      <dgm:t>
        <a:bodyPr/>
        <a:lstStyle/>
        <a:p>
          <a:r>
            <a:rPr lang="fi-FI" dirty="0"/>
            <a:t>Ilmanlaatu</a:t>
          </a:r>
        </a:p>
      </dgm:t>
    </dgm:pt>
    <dgm:pt modelId="{20F8226E-70CF-4359-88C4-1A60DC98267C}" type="parTrans" cxnId="{7BE9FC2E-6D2D-4A73-97E8-4F485B33ABF3}">
      <dgm:prSet/>
      <dgm:spPr/>
      <dgm:t>
        <a:bodyPr/>
        <a:lstStyle/>
        <a:p>
          <a:endParaRPr lang="fi-FI"/>
        </a:p>
      </dgm:t>
    </dgm:pt>
    <dgm:pt modelId="{0A65F823-F392-4855-B74C-8ED09B33B8DD}" type="sibTrans" cxnId="{7BE9FC2E-6D2D-4A73-97E8-4F485B33ABF3}">
      <dgm:prSet/>
      <dgm:spPr/>
      <dgm:t>
        <a:bodyPr/>
        <a:lstStyle/>
        <a:p>
          <a:endParaRPr lang="fi-FI"/>
        </a:p>
      </dgm:t>
    </dgm:pt>
    <dgm:pt modelId="{4CBEB78E-2B04-4022-8D53-921C045F55F4}">
      <dgm:prSet phldrT="[Teksti]"/>
      <dgm:spPr/>
      <dgm:t>
        <a:bodyPr/>
        <a:lstStyle/>
        <a:p>
          <a:r>
            <a:rPr lang="fi-FI" dirty="0"/>
            <a:t>Koetut vaikutukset</a:t>
          </a:r>
        </a:p>
      </dgm:t>
    </dgm:pt>
    <dgm:pt modelId="{15E4BD12-7D95-4E41-9973-89D48E71A6C0}" type="parTrans" cxnId="{6F322A9E-CB73-4503-A9CA-8563059A0554}">
      <dgm:prSet/>
      <dgm:spPr/>
      <dgm:t>
        <a:bodyPr/>
        <a:lstStyle/>
        <a:p>
          <a:endParaRPr lang="fi-FI"/>
        </a:p>
      </dgm:t>
    </dgm:pt>
    <dgm:pt modelId="{CA3329B0-3F1A-47AA-9952-3753DC41ED25}" type="sibTrans" cxnId="{6F322A9E-CB73-4503-A9CA-8563059A0554}">
      <dgm:prSet/>
      <dgm:spPr/>
      <dgm:t>
        <a:bodyPr/>
        <a:lstStyle/>
        <a:p>
          <a:endParaRPr lang="fi-FI"/>
        </a:p>
      </dgm:t>
    </dgm:pt>
    <dgm:pt modelId="{372B6DD0-0607-420F-8209-98708A194868}">
      <dgm:prSet phldrT="[Teksti]"/>
      <dgm:spPr/>
      <dgm:t>
        <a:bodyPr/>
        <a:lstStyle/>
        <a:p>
          <a:r>
            <a:rPr lang="fi-FI" dirty="0"/>
            <a:t>Kuntien väliset bussi- ja raideyhteydet</a:t>
          </a:r>
        </a:p>
      </dgm:t>
    </dgm:pt>
    <dgm:pt modelId="{DDF71F6D-97DF-40AC-BB8F-C606A6F58BAF}" type="parTrans" cxnId="{98471E7B-D3DA-4D1B-9E4C-C0F622C0E473}">
      <dgm:prSet/>
      <dgm:spPr/>
      <dgm:t>
        <a:bodyPr/>
        <a:lstStyle/>
        <a:p>
          <a:endParaRPr lang="fi-FI"/>
        </a:p>
      </dgm:t>
    </dgm:pt>
    <dgm:pt modelId="{2590B671-127B-45B5-963F-0F58A89A5887}" type="sibTrans" cxnId="{98471E7B-D3DA-4D1B-9E4C-C0F622C0E473}">
      <dgm:prSet/>
      <dgm:spPr/>
      <dgm:t>
        <a:bodyPr/>
        <a:lstStyle/>
        <a:p>
          <a:endParaRPr lang="fi-FI"/>
        </a:p>
      </dgm:t>
    </dgm:pt>
    <dgm:pt modelId="{9CEBA1D3-57E5-4717-88B4-D7BFE2E7624F}">
      <dgm:prSet phldrT="[Teksti]"/>
      <dgm:spPr/>
      <dgm:t>
        <a:bodyPr/>
        <a:lstStyle/>
        <a:p>
          <a:r>
            <a:rPr lang="fi-FI" dirty="0"/>
            <a:t>Lippujärjestelmä</a:t>
          </a:r>
        </a:p>
      </dgm:t>
    </dgm:pt>
    <dgm:pt modelId="{014C41D1-F8D1-4FE4-AF51-A1505F24B339}" type="parTrans" cxnId="{BBE725D1-3969-4C87-9586-BA66E0DB861C}">
      <dgm:prSet/>
      <dgm:spPr/>
      <dgm:t>
        <a:bodyPr/>
        <a:lstStyle/>
        <a:p>
          <a:endParaRPr lang="fi-FI"/>
        </a:p>
      </dgm:t>
    </dgm:pt>
    <dgm:pt modelId="{92CF0A69-7BE9-4BE2-A4FE-A48D50764731}" type="sibTrans" cxnId="{BBE725D1-3969-4C87-9586-BA66E0DB861C}">
      <dgm:prSet/>
      <dgm:spPr/>
      <dgm:t>
        <a:bodyPr/>
        <a:lstStyle/>
        <a:p>
          <a:endParaRPr lang="fi-FI"/>
        </a:p>
      </dgm:t>
    </dgm:pt>
    <dgm:pt modelId="{5C6A0E25-E848-472B-A308-D369BAC9ECD2}">
      <dgm:prSet phldrT="[Teksti]"/>
      <dgm:spPr/>
      <dgm:t>
        <a:bodyPr/>
        <a:lstStyle/>
        <a:p>
          <a:r>
            <a:rPr lang="fi-FI" dirty="0"/>
            <a:t>Hankkeiden kustannukset</a:t>
          </a:r>
        </a:p>
      </dgm:t>
    </dgm:pt>
    <dgm:pt modelId="{755E2BA9-3DF7-438A-AA37-BB7663491BAB}" type="parTrans" cxnId="{F89849C8-62C8-462B-AA96-A5DF05F6D923}">
      <dgm:prSet/>
      <dgm:spPr/>
      <dgm:t>
        <a:bodyPr/>
        <a:lstStyle/>
        <a:p>
          <a:endParaRPr lang="fi-FI"/>
        </a:p>
      </dgm:t>
    </dgm:pt>
    <dgm:pt modelId="{7C34F061-F641-4B56-A294-78E58701B0CD}" type="sibTrans" cxnId="{F89849C8-62C8-462B-AA96-A5DF05F6D923}">
      <dgm:prSet/>
      <dgm:spPr/>
      <dgm:t>
        <a:bodyPr/>
        <a:lstStyle/>
        <a:p>
          <a:endParaRPr lang="fi-FI"/>
        </a:p>
      </dgm:t>
    </dgm:pt>
    <dgm:pt modelId="{E6B099EA-4BFD-4F6E-AA09-9468E6E12CFA}">
      <dgm:prSet phldrT="[Teksti]"/>
      <dgm:spPr/>
      <dgm:t>
        <a:bodyPr/>
        <a:lstStyle/>
        <a:p>
          <a:r>
            <a:rPr lang="fi-FI" dirty="0"/>
            <a:t>Liikkumistarpeiden vähentäminen</a:t>
          </a:r>
        </a:p>
      </dgm:t>
    </dgm:pt>
    <dgm:pt modelId="{6826F9BE-C905-405D-A5BF-552524704028}" type="parTrans" cxnId="{7F497AA4-B324-4687-8B2F-823B0F476858}">
      <dgm:prSet/>
      <dgm:spPr/>
      <dgm:t>
        <a:bodyPr/>
        <a:lstStyle/>
        <a:p>
          <a:endParaRPr lang="fi-FI"/>
        </a:p>
      </dgm:t>
    </dgm:pt>
    <dgm:pt modelId="{8DE00C03-BBCF-4962-828E-FFF6DCF6A93B}" type="sibTrans" cxnId="{7F497AA4-B324-4687-8B2F-823B0F476858}">
      <dgm:prSet/>
      <dgm:spPr/>
      <dgm:t>
        <a:bodyPr/>
        <a:lstStyle/>
        <a:p>
          <a:endParaRPr lang="fi-FI"/>
        </a:p>
      </dgm:t>
    </dgm:pt>
    <dgm:pt modelId="{556A1DAB-1637-420F-A6F4-A19489AC86A3}">
      <dgm:prSet/>
      <dgm:spPr/>
      <dgm:t>
        <a:bodyPr/>
        <a:lstStyle/>
        <a:p>
          <a:r>
            <a:rPr lang="fi-FI" dirty="0"/>
            <a:t>Viihtyisyys</a:t>
          </a:r>
        </a:p>
      </dgm:t>
    </dgm:pt>
    <dgm:pt modelId="{E5A2F939-9075-4AFD-BC2F-20C8D88FE804}" type="parTrans" cxnId="{3D5170B0-70BC-4117-A086-F1C8E97EA58B}">
      <dgm:prSet/>
      <dgm:spPr/>
      <dgm:t>
        <a:bodyPr/>
        <a:lstStyle/>
        <a:p>
          <a:endParaRPr lang="fi-FI"/>
        </a:p>
      </dgm:t>
    </dgm:pt>
    <dgm:pt modelId="{90D26761-EF6C-45DF-BF15-B9284F04921F}" type="sibTrans" cxnId="{3D5170B0-70BC-4117-A086-F1C8E97EA58B}">
      <dgm:prSet/>
      <dgm:spPr/>
      <dgm:t>
        <a:bodyPr/>
        <a:lstStyle/>
        <a:p>
          <a:endParaRPr lang="fi-FI"/>
        </a:p>
      </dgm:t>
    </dgm:pt>
    <dgm:pt modelId="{EADA205B-5036-43E2-BBBB-CC3641413C70}">
      <dgm:prSet phldrT="[Teksti]"/>
      <dgm:spPr/>
      <dgm:t>
        <a:bodyPr/>
        <a:lstStyle/>
        <a:p>
          <a:r>
            <a:rPr lang="fi-FI" dirty="0"/>
            <a:t>Joukkoliikennekapasiteetin lisääminen</a:t>
          </a:r>
        </a:p>
      </dgm:t>
    </dgm:pt>
    <dgm:pt modelId="{15217643-B216-4400-ACEB-B1F6205D2E7C}" type="parTrans" cxnId="{53723208-62B6-47C5-BEFF-C0E6797EF335}">
      <dgm:prSet/>
      <dgm:spPr/>
      <dgm:t>
        <a:bodyPr/>
        <a:lstStyle/>
        <a:p>
          <a:endParaRPr lang="fi-FI"/>
        </a:p>
      </dgm:t>
    </dgm:pt>
    <dgm:pt modelId="{C5245457-18B0-4EEE-A50A-527DBDAC995D}" type="sibTrans" cxnId="{53723208-62B6-47C5-BEFF-C0E6797EF335}">
      <dgm:prSet/>
      <dgm:spPr/>
      <dgm:t>
        <a:bodyPr/>
        <a:lstStyle/>
        <a:p>
          <a:endParaRPr lang="fi-FI"/>
        </a:p>
      </dgm:t>
    </dgm:pt>
    <dgm:pt modelId="{3F193E60-6472-4470-809A-08627729F2E9}">
      <dgm:prSet/>
      <dgm:spPr/>
      <dgm:t>
        <a:bodyPr/>
        <a:lstStyle/>
        <a:p>
          <a:r>
            <a:rPr lang="fi-FI" dirty="0"/>
            <a:t>Kävelyn ja  pyöräliikenteen lisääminen</a:t>
          </a:r>
        </a:p>
      </dgm:t>
    </dgm:pt>
    <dgm:pt modelId="{AEE54F18-54CC-4D70-A382-BB274EE43B68}" type="parTrans" cxnId="{41C7709A-772F-45CA-B025-D29C574E6C4B}">
      <dgm:prSet/>
      <dgm:spPr/>
      <dgm:t>
        <a:bodyPr/>
        <a:lstStyle/>
        <a:p>
          <a:endParaRPr lang="fi-FI"/>
        </a:p>
      </dgm:t>
    </dgm:pt>
    <dgm:pt modelId="{6A658489-7A85-491A-A5E7-43600734168C}" type="sibTrans" cxnId="{41C7709A-772F-45CA-B025-D29C574E6C4B}">
      <dgm:prSet/>
      <dgm:spPr/>
      <dgm:t>
        <a:bodyPr/>
        <a:lstStyle/>
        <a:p>
          <a:endParaRPr lang="fi-FI"/>
        </a:p>
      </dgm:t>
    </dgm:pt>
    <dgm:pt modelId="{412D159A-B503-46DB-8089-AF8F6D847624}">
      <dgm:prSet/>
      <dgm:spPr/>
      <dgm:t>
        <a:bodyPr/>
        <a:lstStyle/>
        <a:p>
          <a:r>
            <a:rPr lang="fi-FI" dirty="0"/>
            <a:t>Ruuhkamaksut</a:t>
          </a:r>
        </a:p>
      </dgm:t>
    </dgm:pt>
    <dgm:pt modelId="{F0594ECA-83DF-4631-9D79-8AF509F6680C}" type="parTrans" cxnId="{31FD34A8-DB97-4505-A5AF-71FFAE253CDD}">
      <dgm:prSet/>
      <dgm:spPr/>
      <dgm:t>
        <a:bodyPr/>
        <a:lstStyle/>
        <a:p>
          <a:endParaRPr lang="fi-FI"/>
        </a:p>
      </dgm:t>
    </dgm:pt>
    <dgm:pt modelId="{DD68982D-7F7E-43F3-A2D7-CB04B8657720}" type="sibTrans" cxnId="{31FD34A8-DB97-4505-A5AF-71FFAE253CDD}">
      <dgm:prSet/>
      <dgm:spPr/>
      <dgm:t>
        <a:bodyPr/>
        <a:lstStyle/>
        <a:p>
          <a:endParaRPr lang="fi-FI"/>
        </a:p>
      </dgm:t>
    </dgm:pt>
    <dgm:pt modelId="{318BEE14-C0B1-4502-80D3-DF63EB4887AC}">
      <dgm:prSet/>
      <dgm:spPr/>
      <dgm:t>
        <a:bodyPr/>
        <a:lstStyle/>
        <a:p>
          <a:r>
            <a:rPr lang="fi-FI" dirty="0"/>
            <a:t>Saavutettavuus</a:t>
          </a:r>
        </a:p>
      </dgm:t>
    </dgm:pt>
    <dgm:pt modelId="{C8D0BE13-E59A-453B-9978-BFE9E064B818}" type="parTrans" cxnId="{842388C9-4501-403C-B134-6C4F8A14F6BC}">
      <dgm:prSet/>
      <dgm:spPr/>
      <dgm:t>
        <a:bodyPr/>
        <a:lstStyle/>
        <a:p>
          <a:endParaRPr lang="fi-FI"/>
        </a:p>
      </dgm:t>
    </dgm:pt>
    <dgm:pt modelId="{12410B6A-8873-4238-879D-18B847DE9085}" type="sibTrans" cxnId="{842388C9-4501-403C-B134-6C4F8A14F6BC}">
      <dgm:prSet/>
      <dgm:spPr/>
      <dgm:t>
        <a:bodyPr/>
        <a:lstStyle/>
        <a:p>
          <a:endParaRPr lang="fi-FI"/>
        </a:p>
      </dgm:t>
    </dgm:pt>
    <dgm:pt modelId="{459AFE87-84AF-42A6-90F5-AC2EBAD70924}">
      <dgm:prSet/>
      <dgm:spPr/>
      <dgm:t>
        <a:bodyPr/>
        <a:lstStyle/>
        <a:p>
          <a:r>
            <a:rPr lang="fi-FI" dirty="0"/>
            <a:t>Hinta</a:t>
          </a:r>
        </a:p>
      </dgm:t>
    </dgm:pt>
    <dgm:pt modelId="{1EC98228-2D50-4739-8849-828EE8F109CC}" type="parTrans" cxnId="{C48BBC8D-7587-4FF2-ABAB-A903A6073E10}">
      <dgm:prSet/>
      <dgm:spPr/>
      <dgm:t>
        <a:bodyPr/>
        <a:lstStyle/>
        <a:p>
          <a:endParaRPr lang="fi-FI"/>
        </a:p>
      </dgm:t>
    </dgm:pt>
    <dgm:pt modelId="{1934F8BF-6B37-46AB-A27E-19D8844D564F}" type="sibTrans" cxnId="{C48BBC8D-7587-4FF2-ABAB-A903A6073E10}">
      <dgm:prSet/>
      <dgm:spPr/>
      <dgm:t>
        <a:bodyPr/>
        <a:lstStyle/>
        <a:p>
          <a:endParaRPr lang="fi-FI"/>
        </a:p>
      </dgm:t>
    </dgm:pt>
    <dgm:pt modelId="{49C2B2BF-5C35-4B6A-9A9D-8B22249580B6}">
      <dgm:prSet/>
      <dgm:spPr/>
      <dgm:t>
        <a:bodyPr/>
        <a:lstStyle/>
        <a:p>
          <a:r>
            <a:rPr lang="fi-FI" dirty="0"/>
            <a:t>Helsingin kasvu ja elinvoima</a:t>
          </a:r>
        </a:p>
      </dgm:t>
    </dgm:pt>
    <dgm:pt modelId="{83A55100-5DAC-4717-9EC6-58F76D9CBCDC}" type="parTrans" cxnId="{60B5DC42-2409-437E-B101-C7BAA75BECAF}">
      <dgm:prSet/>
      <dgm:spPr/>
      <dgm:t>
        <a:bodyPr/>
        <a:lstStyle/>
        <a:p>
          <a:endParaRPr lang="fi-FI"/>
        </a:p>
      </dgm:t>
    </dgm:pt>
    <dgm:pt modelId="{609815E8-D0F4-4B48-B5F0-B6B0CD7531B4}" type="sibTrans" cxnId="{60B5DC42-2409-437E-B101-C7BAA75BECAF}">
      <dgm:prSet/>
      <dgm:spPr/>
      <dgm:t>
        <a:bodyPr/>
        <a:lstStyle/>
        <a:p>
          <a:endParaRPr lang="fi-FI"/>
        </a:p>
      </dgm:t>
    </dgm:pt>
    <dgm:pt modelId="{C7AC1E2B-83D4-402E-9A2A-C5074780E616}">
      <dgm:prSet/>
      <dgm:spPr/>
      <dgm:t>
        <a:bodyPr/>
        <a:lstStyle/>
        <a:p>
          <a:r>
            <a:rPr lang="fi-FI" dirty="0"/>
            <a:t>Kaupunkirakenteen tiivistyminen</a:t>
          </a:r>
        </a:p>
      </dgm:t>
    </dgm:pt>
    <dgm:pt modelId="{64D86AE3-AAC3-4FE8-BD36-34E7562E359C}" type="parTrans" cxnId="{D9CE6E22-0986-4131-AF16-2EA114025BE8}">
      <dgm:prSet/>
      <dgm:spPr/>
      <dgm:t>
        <a:bodyPr/>
        <a:lstStyle/>
        <a:p>
          <a:endParaRPr lang="fi-FI"/>
        </a:p>
      </dgm:t>
    </dgm:pt>
    <dgm:pt modelId="{DD2706EF-F7F5-40EC-9202-D534644BA88D}" type="sibTrans" cxnId="{D9CE6E22-0986-4131-AF16-2EA114025BE8}">
      <dgm:prSet/>
      <dgm:spPr/>
      <dgm:t>
        <a:bodyPr/>
        <a:lstStyle/>
        <a:p>
          <a:endParaRPr lang="fi-FI"/>
        </a:p>
      </dgm:t>
    </dgm:pt>
    <dgm:pt modelId="{7201895C-4671-4698-B0E7-DDE40EDADA57}">
      <dgm:prSet/>
      <dgm:spPr/>
      <dgm:t>
        <a:bodyPr/>
        <a:lstStyle/>
        <a:p>
          <a:r>
            <a:rPr lang="fi-FI" dirty="0"/>
            <a:t>Palveluiden saavutettavuus</a:t>
          </a:r>
        </a:p>
      </dgm:t>
    </dgm:pt>
    <dgm:pt modelId="{DC4731F9-91DA-48EE-86FE-15BC43BBD9D6}" type="parTrans" cxnId="{7E2A879E-1A4B-45E0-A277-B50A17C57D91}">
      <dgm:prSet/>
      <dgm:spPr/>
      <dgm:t>
        <a:bodyPr/>
        <a:lstStyle/>
        <a:p>
          <a:endParaRPr lang="fi-FI"/>
        </a:p>
      </dgm:t>
    </dgm:pt>
    <dgm:pt modelId="{538406F7-7945-4057-AF72-E7C44D9A8368}" type="sibTrans" cxnId="{7E2A879E-1A4B-45E0-A277-B50A17C57D91}">
      <dgm:prSet/>
      <dgm:spPr/>
      <dgm:t>
        <a:bodyPr/>
        <a:lstStyle/>
        <a:p>
          <a:endParaRPr lang="fi-FI"/>
        </a:p>
      </dgm:t>
    </dgm:pt>
    <dgm:pt modelId="{8B096F04-DD5A-4CA6-A4C1-1E0948D23BD1}">
      <dgm:prSet/>
      <dgm:spPr/>
      <dgm:t>
        <a:bodyPr/>
        <a:lstStyle/>
        <a:p>
          <a:r>
            <a:rPr lang="fi-FI" dirty="0"/>
            <a:t>Uudet liikkumisen palvelut</a:t>
          </a:r>
        </a:p>
      </dgm:t>
    </dgm:pt>
    <dgm:pt modelId="{6478342D-193C-43B5-A7F2-9B20D6CBC7DB}" type="parTrans" cxnId="{3D16D486-F27D-4FA6-B873-DC1E55F1BE04}">
      <dgm:prSet/>
      <dgm:spPr/>
      <dgm:t>
        <a:bodyPr/>
        <a:lstStyle/>
        <a:p>
          <a:endParaRPr lang="fi-FI"/>
        </a:p>
      </dgm:t>
    </dgm:pt>
    <dgm:pt modelId="{6F7FD2D0-DE58-47AC-8178-061FCC434565}" type="sibTrans" cxnId="{3D16D486-F27D-4FA6-B873-DC1E55F1BE04}">
      <dgm:prSet/>
      <dgm:spPr/>
      <dgm:t>
        <a:bodyPr/>
        <a:lstStyle/>
        <a:p>
          <a:endParaRPr lang="fi-FI"/>
        </a:p>
      </dgm:t>
    </dgm:pt>
    <dgm:pt modelId="{CF675540-36B5-48EE-9895-25BA83266A48}">
      <dgm:prSet/>
      <dgm:spPr/>
      <dgm:t>
        <a:bodyPr/>
        <a:lstStyle/>
        <a:p>
          <a:r>
            <a:rPr lang="fi-FI" dirty="0"/>
            <a:t>Toimiva tavaraliikenne ja logistiikka</a:t>
          </a:r>
        </a:p>
      </dgm:t>
    </dgm:pt>
    <dgm:pt modelId="{3FD9151A-8407-47ED-817D-59ADF5A31226}" type="parTrans" cxnId="{C4ABEADB-DF07-4CB5-B28D-2D15E8705700}">
      <dgm:prSet/>
      <dgm:spPr/>
      <dgm:t>
        <a:bodyPr/>
        <a:lstStyle/>
        <a:p>
          <a:endParaRPr lang="fi-FI"/>
        </a:p>
      </dgm:t>
    </dgm:pt>
    <dgm:pt modelId="{6C0A6FC5-6BF1-4B61-AE4F-D6F8C9434770}" type="sibTrans" cxnId="{C4ABEADB-DF07-4CB5-B28D-2D15E8705700}">
      <dgm:prSet/>
      <dgm:spPr/>
      <dgm:t>
        <a:bodyPr/>
        <a:lstStyle/>
        <a:p>
          <a:endParaRPr lang="fi-FI"/>
        </a:p>
      </dgm:t>
    </dgm:pt>
    <dgm:pt modelId="{AFF32961-34C6-4131-AF6F-81A3E2C5C3E4}">
      <dgm:prSet/>
      <dgm:spPr/>
      <dgm:t>
        <a:bodyPr/>
        <a:lstStyle/>
        <a:p>
          <a:r>
            <a:rPr lang="fi-FI" dirty="0"/>
            <a:t>Työssäkäyntialueen laajentaminen</a:t>
          </a:r>
        </a:p>
      </dgm:t>
    </dgm:pt>
    <dgm:pt modelId="{8278D970-7221-46DD-9DBB-5F9EA9E51573}" type="parTrans" cxnId="{960E157E-464E-465B-BE04-06FFC1B6D95C}">
      <dgm:prSet/>
      <dgm:spPr/>
      <dgm:t>
        <a:bodyPr/>
        <a:lstStyle/>
        <a:p>
          <a:endParaRPr lang="fi-FI"/>
        </a:p>
      </dgm:t>
    </dgm:pt>
    <dgm:pt modelId="{90C7F3FE-BDAE-425C-8E45-6B2072188975}" type="sibTrans" cxnId="{960E157E-464E-465B-BE04-06FFC1B6D95C}">
      <dgm:prSet/>
      <dgm:spPr/>
      <dgm:t>
        <a:bodyPr/>
        <a:lstStyle/>
        <a:p>
          <a:endParaRPr lang="fi-FI"/>
        </a:p>
      </dgm:t>
    </dgm:pt>
    <dgm:pt modelId="{5BB6E079-827B-423C-A2B7-C2A50C7801CA}" type="pres">
      <dgm:prSet presAssocID="{318DCDA9-3899-4747-B931-94AD7EC33921}" presName="theList" presStyleCnt="0">
        <dgm:presLayoutVars>
          <dgm:dir/>
          <dgm:animLvl val="lvl"/>
          <dgm:resizeHandles val="exact"/>
        </dgm:presLayoutVars>
      </dgm:prSet>
      <dgm:spPr/>
    </dgm:pt>
    <dgm:pt modelId="{9292DB36-339F-418D-9D30-6434289CB277}" type="pres">
      <dgm:prSet presAssocID="{D91635DB-6D9E-4EFE-839B-402CED420911}" presName="compNode" presStyleCnt="0"/>
      <dgm:spPr/>
    </dgm:pt>
    <dgm:pt modelId="{44848590-D518-46CB-973C-15FF5721E8A3}" type="pres">
      <dgm:prSet presAssocID="{D91635DB-6D9E-4EFE-839B-402CED420911}" presName="aNode" presStyleLbl="bgShp" presStyleIdx="0" presStyleCnt="4"/>
      <dgm:spPr/>
    </dgm:pt>
    <dgm:pt modelId="{50BDA01F-29F4-4A83-ADDE-2D36046BB7F6}" type="pres">
      <dgm:prSet presAssocID="{D91635DB-6D9E-4EFE-839B-402CED420911}" presName="textNode" presStyleLbl="bgShp" presStyleIdx="0" presStyleCnt="4"/>
      <dgm:spPr/>
    </dgm:pt>
    <dgm:pt modelId="{D56A573D-9B1F-42BC-ABAE-1E737ACB6F84}" type="pres">
      <dgm:prSet presAssocID="{D91635DB-6D9E-4EFE-839B-402CED420911}" presName="compChildNode" presStyleCnt="0"/>
      <dgm:spPr/>
    </dgm:pt>
    <dgm:pt modelId="{6688C63F-1963-435F-99B7-E51A155992BC}" type="pres">
      <dgm:prSet presAssocID="{D91635DB-6D9E-4EFE-839B-402CED420911}" presName="theInnerList" presStyleCnt="0"/>
      <dgm:spPr/>
    </dgm:pt>
    <dgm:pt modelId="{7F0987E8-AF36-4F56-ACC0-8EBB16EE4D48}" type="pres">
      <dgm:prSet presAssocID="{B366A49F-2B22-4DA8-8B85-F5B02914C988}" presName="childNode" presStyleLbl="node1" presStyleIdx="0" presStyleCnt="18">
        <dgm:presLayoutVars>
          <dgm:bulletEnabled val="1"/>
        </dgm:presLayoutVars>
      </dgm:prSet>
      <dgm:spPr/>
    </dgm:pt>
    <dgm:pt modelId="{DAD29093-EA1B-4037-8165-C1C194B4CF56}" type="pres">
      <dgm:prSet presAssocID="{B366A49F-2B22-4DA8-8B85-F5B02914C988}" presName="aSpace2" presStyleCnt="0"/>
      <dgm:spPr/>
    </dgm:pt>
    <dgm:pt modelId="{C98FD022-4353-4B6E-B723-4F9F348CAE0A}" type="pres">
      <dgm:prSet presAssocID="{EADA205B-5036-43E2-BBBB-CC3641413C70}" presName="childNode" presStyleLbl="node1" presStyleIdx="1" presStyleCnt="18">
        <dgm:presLayoutVars>
          <dgm:bulletEnabled val="1"/>
        </dgm:presLayoutVars>
      </dgm:prSet>
      <dgm:spPr/>
    </dgm:pt>
    <dgm:pt modelId="{F37593AA-98BD-4445-83A6-A34968E152D8}" type="pres">
      <dgm:prSet presAssocID="{EADA205B-5036-43E2-BBBB-CC3641413C70}" presName="aSpace2" presStyleCnt="0"/>
      <dgm:spPr/>
    </dgm:pt>
    <dgm:pt modelId="{98BFAC2E-7A07-4E34-AAA0-5F04D7184B30}" type="pres">
      <dgm:prSet presAssocID="{3F193E60-6472-4470-809A-08627729F2E9}" presName="childNode" presStyleLbl="node1" presStyleIdx="2" presStyleCnt="18">
        <dgm:presLayoutVars>
          <dgm:bulletEnabled val="1"/>
        </dgm:presLayoutVars>
      </dgm:prSet>
      <dgm:spPr/>
    </dgm:pt>
    <dgm:pt modelId="{EE81A21C-A5B7-4878-9221-8834C00C4DB7}" type="pres">
      <dgm:prSet presAssocID="{3F193E60-6472-4470-809A-08627729F2E9}" presName="aSpace2" presStyleCnt="0"/>
      <dgm:spPr/>
    </dgm:pt>
    <dgm:pt modelId="{CD1069B2-FB2A-4D7C-9446-E2D202808D3F}" type="pres">
      <dgm:prSet presAssocID="{412D159A-B503-46DB-8089-AF8F6D847624}" presName="childNode" presStyleLbl="node1" presStyleIdx="3" presStyleCnt="18">
        <dgm:presLayoutVars>
          <dgm:bulletEnabled val="1"/>
        </dgm:presLayoutVars>
      </dgm:prSet>
      <dgm:spPr/>
    </dgm:pt>
    <dgm:pt modelId="{76E72DDF-196B-4C95-8C67-2D9C5EA9A41E}" type="pres">
      <dgm:prSet presAssocID="{D91635DB-6D9E-4EFE-839B-402CED420911}" presName="aSpace" presStyleCnt="0"/>
      <dgm:spPr/>
    </dgm:pt>
    <dgm:pt modelId="{ABC05A6A-3963-465A-ACA7-20BFE1677CB1}" type="pres">
      <dgm:prSet presAssocID="{B4CC184A-C674-40A5-B83A-4A10E2A510EC}" presName="compNode" presStyleCnt="0"/>
      <dgm:spPr/>
    </dgm:pt>
    <dgm:pt modelId="{43CE2B6B-FB42-457C-9A13-C9B77BB71540}" type="pres">
      <dgm:prSet presAssocID="{B4CC184A-C674-40A5-B83A-4A10E2A510EC}" presName="aNode" presStyleLbl="bgShp" presStyleIdx="1" presStyleCnt="4"/>
      <dgm:spPr/>
    </dgm:pt>
    <dgm:pt modelId="{780E6DFF-36A4-478A-965D-160F614656E3}" type="pres">
      <dgm:prSet presAssocID="{B4CC184A-C674-40A5-B83A-4A10E2A510EC}" presName="textNode" presStyleLbl="bgShp" presStyleIdx="1" presStyleCnt="4"/>
      <dgm:spPr/>
    </dgm:pt>
    <dgm:pt modelId="{57F0BCC9-5077-4926-B0E3-55F6DACF1CC3}" type="pres">
      <dgm:prSet presAssocID="{B4CC184A-C674-40A5-B83A-4A10E2A510EC}" presName="compChildNode" presStyleCnt="0"/>
      <dgm:spPr/>
    </dgm:pt>
    <dgm:pt modelId="{4E9342B0-ABAB-4636-9BB1-4FFD418C23EC}" type="pres">
      <dgm:prSet presAssocID="{B4CC184A-C674-40A5-B83A-4A10E2A510EC}" presName="theInnerList" presStyleCnt="0"/>
      <dgm:spPr/>
    </dgm:pt>
    <dgm:pt modelId="{8BC61714-AC79-4859-9BD5-FF05014119E5}" type="pres">
      <dgm:prSet presAssocID="{372B6DD0-0607-420F-8209-98708A194868}" presName="childNode" presStyleLbl="node1" presStyleIdx="4" presStyleCnt="18">
        <dgm:presLayoutVars>
          <dgm:bulletEnabled val="1"/>
        </dgm:presLayoutVars>
      </dgm:prSet>
      <dgm:spPr/>
    </dgm:pt>
    <dgm:pt modelId="{B41A019F-44E4-4E12-BE11-9F3D7A121D17}" type="pres">
      <dgm:prSet presAssocID="{372B6DD0-0607-420F-8209-98708A194868}" presName="aSpace2" presStyleCnt="0"/>
      <dgm:spPr/>
    </dgm:pt>
    <dgm:pt modelId="{4BC2E238-BDAE-49B8-AD8E-5C372249C847}" type="pres">
      <dgm:prSet presAssocID="{9CEBA1D3-57E5-4717-88B4-D7BFE2E7624F}" presName="childNode" presStyleLbl="node1" presStyleIdx="5" presStyleCnt="18">
        <dgm:presLayoutVars>
          <dgm:bulletEnabled val="1"/>
        </dgm:presLayoutVars>
      </dgm:prSet>
      <dgm:spPr/>
    </dgm:pt>
    <dgm:pt modelId="{E6951427-D5B7-4147-9A87-41B3E49AF608}" type="pres">
      <dgm:prSet presAssocID="{9CEBA1D3-57E5-4717-88B4-D7BFE2E7624F}" presName="aSpace2" presStyleCnt="0"/>
      <dgm:spPr/>
    </dgm:pt>
    <dgm:pt modelId="{10865B96-5E89-447E-AB58-A7246E97AE23}" type="pres">
      <dgm:prSet presAssocID="{5C6A0E25-E848-472B-A308-D369BAC9ECD2}" presName="childNode" presStyleLbl="node1" presStyleIdx="6" presStyleCnt="18">
        <dgm:presLayoutVars>
          <dgm:bulletEnabled val="1"/>
        </dgm:presLayoutVars>
      </dgm:prSet>
      <dgm:spPr/>
    </dgm:pt>
    <dgm:pt modelId="{823F974D-398B-4437-97D0-EE5A2AD90681}" type="pres">
      <dgm:prSet presAssocID="{5C6A0E25-E848-472B-A308-D369BAC9ECD2}" presName="aSpace2" presStyleCnt="0"/>
      <dgm:spPr/>
    </dgm:pt>
    <dgm:pt modelId="{B7F19B07-FB38-424D-B60D-492069D49E9A}" type="pres">
      <dgm:prSet presAssocID="{E6B099EA-4BFD-4F6E-AA09-9468E6E12CFA}" presName="childNode" presStyleLbl="node1" presStyleIdx="7" presStyleCnt="18">
        <dgm:presLayoutVars>
          <dgm:bulletEnabled val="1"/>
        </dgm:presLayoutVars>
      </dgm:prSet>
      <dgm:spPr/>
    </dgm:pt>
    <dgm:pt modelId="{52C52BB0-798D-4E2B-AEBD-CCE7B7D0AA33}" type="pres">
      <dgm:prSet presAssocID="{B4CC184A-C674-40A5-B83A-4A10E2A510EC}" presName="aSpace" presStyleCnt="0"/>
      <dgm:spPr/>
    </dgm:pt>
    <dgm:pt modelId="{054536D7-AE30-4DDA-BA17-9ABC4680269F}" type="pres">
      <dgm:prSet presAssocID="{49C2B2BF-5C35-4B6A-9A9D-8B22249580B6}" presName="compNode" presStyleCnt="0"/>
      <dgm:spPr/>
    </dgm:pt>
    <dgm:pt modelId="{1D55A7E8-AB17-41E4-9D43-0C0FA1C5AA7C}" type="pres">
      <dgm:prSet presAssocID="{49C2B2BF-5C35-4B6A-9A9D-8B22249580B6}" presName="aNode" presStyleLbl="bgShp" presStyleIdx="2" presStyleCnt="4"/>
      <dgm:spPr/>
    </dgm:pt>
    <dgm:pt modelId="{05ED67D6-6E11-4B15-8558-B03FC98F637F}" type="pres">
      <dgm:prSet presAssocID="{49C2B2BF-5C35-4B6A-9A9D-8B22249580B6}" presName="textNode" presStyleLbl="bgShp" presStyleIdx="2" presStyleCnt="4"/>
      <dgm:spPr/>
    </dgm:pt>
    <dgm:pt modelId="{4D44862B-7506-4AD5-8ACF-30535E3DE0B0}" type="pres">
      <dgm:prSet presAssocID="{49C2B2BF-5C35-4B6A-9A9D-8B22249580B6}" presName="compChildNode" presStyleCnt="0"/>
      <dgm:spPr/>
    </dgm:pt>
    <dgm:pt modelId="{B7DEB93F-B84C-48EB-A167-DFC7C3376F76}" type="pres">
      <dgm:prSet presAssocID="{49C2B2BF-5C35-4B6A-9A9D-8B22249580B6}" presName="theInnerList" presStyleCnt="0"/>
      <dgm:spPr/>
    </dgm:pt>
    <dgm:pt modelId="{51E2117A-1872-484F-860A-440B38FB8BA8}" type="pres">
      <dgm:prSet presAssocID="{C7AC1E2B-83D4-402E-9A2A-C5074780E616}" presName="childNode" presStyleLbl="node1" presStyleIdx="8" presStyleCnt="18">
        <dgm:presLayoutVars>
          <dgm:bulletEnabled val="1"/>
        </dgm:presLayoutVars>
      </dgm:prSet>
      <dgm:spPr/>
    </dgm:pt>
    <dgm:pt modelId="{B0B4F652-2AF6-4573-B93D-4D6ACE596892}" type="pres">
      <dgm:prSet presAssocID="{C7AC1E2B-83D4-402E-9A2A-C5074780E616}" presName="aSpace2" presStyleCnt="0"/>
      <dgm:spPr/>
    </dgm:pt>
    <dgm:pt modelId="{1B6D3CF1-7EEE-4F9A-A89D-09E18CF33A58}" type="pres">
      <dgm:prSet presAssocID="{7201895C-4671-4698-B0E7-DDE40EDADA57}" presName="childNode" presStyleLbl="node1" presStyleIdx="9" presStyleCnt="18">
        <dgm:presLayoutVars>
          <dgm:bulletEnabled val="1"/>
        </dgm:presLayoutVars>
      </dgm:prSet>
      <dgm:spPr/>
    </dgm:pt>
    <dgm:pt modelId="{6FDB0E15-90D8-447D-972F-BB204505C097}" type="pres">
      <dgm:prSet presAssocID="{7201895C-4671-4698-B0E7-DDE40EDADA57}" presName="aSpace2" presStyleCnt="0"/>
      <dgm:spPr/>
    </dgm:pt>
    <dgm:pt modelId="{9DB1C056-76EB-47DD-82D6-7072056100E3}" type="pres">
      <dgm:prSet presAssocID="{8B096F04-DD5A-4CA6-A4C1-1E0948D23BD1}" presName="childNode" presStyleLbl="node1" presStyleIdx="10" presStyleCnt="18">
        <dgm:presLayoutVars>
          <dgm:bulletEnabled val="1"/>
        </dgm:presLayoutVars>
      </dgm:prSet>
      <dgm:spPr/>
    </dgm:pt>
    <dgm:pt modelId="{75D38A70-6432-43CB-B3FE-A012F134CCEC}" type="pres">
      <dgm:prSet presAssocID="{8B096F04-DD5A-4CA6-A4C1-1E0948D23BD1}" presName="aSpace2" presStyleCnt="0"/>
      <dgm:spPr/>
    </dgm:pt>
    <dgm:pt modelId="{7C06786C-3D18-4E59-9168-217E9D2B8709}" type="pres">
      <dgm:prSet presAssocID="{CF675540-36B5-48EE-9895-25BA83266A48}" presName="childNode" presStyleLbl="node1" presStyleIdx="11" presStyleCnt="18">
        <dgm:presLayoutVars>
          <dgm:bulletEnabled val="1"/>
        </dgm:presLayoutVars>
      </dgm:prSet>
      <dgm:spPr/>
    </dgm:pt>
    <dgm:pt modelId="{F1E1E438-5DE2-40B9-885E-061299377731}" type="pres">
      <dgm:prSet presAssocID="{CF675540-36B5-48EE-9895-25BA83266A48}" presName="aSpace2" presStyleCnt="0"/>
      <dgm:spPr/>
    </dgm:pt>
    <dgm:pt modelId="{40501330-86D0-4F5F-B1D1-80A11F0BEF7F}" type="pres">
      <dgm:prSet presAssocID="{AFF32961-34C6-4131-AF6F-81A3E2C5C3E4}" presName="childNode" presStyleLbl="node1" presStyleIdx="12" presStyleCnt="18">
        <dgm:presLayoutVars>
          <dgm:bulletEnabled val="1"/>
        </dgm:presLayoutVars>
      </dgm:prSet>
      <dgm:spPr/>
    </dgm:pt>
    <dgm:pt modelId="{1042A1B6-3BBA-43E4-9C44-4DB0E4FE096C}" type="pres">
      <dgm:prSet presAssocID="{49C2B2BF-5C35-4B6A-9A9D-8B22249580B6}" presName="aSpace" presStyleCnt="0"/>
      <dgm:spPr/>
    </dgm:pt>
    <dgm:pt modelId="{0CBF3E38-6631-4FA5-A21B-06132AE8ECEC}" type="pres">
      <dgm:prSet presAssocID="{4CBEB78E-2B04-4022-8D53-921C045F55F4}" presName="compNode" presStyleCnt="0"/>
      <dgm:spPr/>
    </dgm:pt>
    <dgm:pt modelId="{4815E00A-3365-45CD-B787-6A3FCAE73935}" type="pres">
      <dgm:prSet presAssocID="{4CBEB78E-2B04-4022-8D53-921C045F55F4}" presName="aNode" presStyleLbl="bgShp" presStyleIdx="3" presStyleCnt="4"/>
      <dgm:spPr/>
    </dgm:pt>
    <dgm:pt modelId="{E3AA07F2-31B2-4573-855D-5494D5EBABCE}" type="pres">
      <dgm:prSet presAssocID="{4CBEB78E-2B04-4022-8D53-921C045F55F4}" presName="textNode" presStyleLbl="bgShp" presStyleIdx="3" presStyleCnt="4"/>
      <dgm:spPr/>
    </dgm:pt>
    <dgm:pt modelId="{CCC7F860-24DB-474E-BABF-2566D2B11DF6}" type="pres">
      <dgm:prSet presAssocID="{4CBEB78E-2B04-4022-8D53-921C045F55F4}" presName="compChildNode" presStyleCnt="0"/>
      <dgm:spPr/>
    </dgm:pt>
    <dgm:pt modelId="{897C7840-AD42-4DA2-ADEF-8B3670BF1D31}" type="pres">
      <dgm:prSet presAssocID="{4CBEB78E-2B04-4022-8D53-921C045F55F4}" presName="theInnerList" presStyleCnt="0"/>
      <dgm:spPr/>
    </dgm:pt>
    <dgm:pt modelId="{5DEE0F50-ACCE-4BD8-8015-D11B61F5D88F}" type="pres">
      <dgm:prSet presAssocID="{B3F5F50D-0D09-4628-9CCC-BFD4994B76AC}" presName="childNode" presStyleLbl="node1" presStyleIdx="13" presStyleCnt="18">
        <dgm:presLayoutVars>
          <dgm:bulletEnabled val="1"/>
        </dgm:presLayoutVars>
      </dgm:prSet>
      <dgm:spPr/>
    </dgm:pt>
    <dgm:pt modelId="{631BE390-86A3-4EF6-ADD0-6AFF8B689D24}" type="pres">
      <dgm:prSet presAssocID="{B3F5F50D-0D09-4628-9CCC-BFD4994B76AC}" presName="aSpace2" presStyleCnt="0"/>
      <dgm:spPr/>
    </dgm:pt>
    <dgm:pt modelId="{5649DFEB-BE6D-4627-B7D1-8DFE816DD196}" type="pres">
      <dgm:prSet presAssocID="{1A643A2C-B6EB-4541-835B-672ED4C6F17D}" presName="childNode" presStyleLbl="node1" presStyleIdx="14" presStyleCnt="18">
        <dgm:presLayoutVars>
          <dgm:bulletEnabled val="1"/>
        </dgm:presLayoutVars>
      </dgm:prSet>
      <dgm:spPr/>
    </dgm:pt>
    <dgm:pt modelId="{6AB6EEC6-7B68-4138-8C76-98C2166FACEE}" type="pres">
      <dgm:prSet presAssocID="{1A643A2C-B6EB-4541-835B-672ED4C6F17D}" presName="aSpace2" presStyleCnt="0"/>
      <dgm:spPr/>
    </dgm:pt>
    <dgm:pt modelId="{D64854B5-2B6B-4F8F-BCBF-A5183566837B}" type="pres">
      <dgm:prSet presAssocID="{556A1DAB-1637-420F-A6F4-A19489AC86A3}" presName="childNode" presStyleLbl="node1" presStyleIdx="15" presStyleCnt="18">
        <dgm:presLayoutVars>
          <dgm:bulletEnabled val="1"/>
        </dgm:presLayoutVars>
      </dgm:prSet>
      <dgm:spPr/>
    </dgm:pt>
    <dgm:pt modelId="{4E0691DD-C0A0-4E64-9768-2CDECC689BDF}" type="pres">
      <dgm:prSet presAssocID="{556A1DAB-1637-420F-A6F4-A19489AC86A3}" presName="aSpace2" presStyleCnt="0"/>
      <dgm:spPr/>
    </dgm:pt>
    <dgm:pt modelId="{7FC23909-65BC-4796-8C18-1B36507E52E8}" type="pres">
      <dgm:prSet presAssocID="{318BEE14-C0B1-4502-80D3-DF63EB4887AC}" presName="childNode" presStyleLbl="node1" presStyleIdx="16" presStyleCnt="18">
        <dgm:presLayoutVars>
          <dgm:bulletEnabled val="1"/>
        </dgm:presLayoutVars>
      </dgm:prSet>
      <dgm:spPr/>
    </dgm:pt>
    <dgm:pt modelId="{8703E8FB-61E2-4D0A-A69D-E4DA79443C41}" type="pres">
      <dgm:prSet presAssocID="{318BEE14-C0B1-4502-80D3-DF63EB4887AC}" presName="aSpace2" presStyleCnt="0"/>
      <dgm:spPr/>
    </dgm:pt>
    <dgm:pt modelId="{A942659E-DD27-41CC-BCDA-3792EBFF9911}" type="pres">
      <dgm:prSet presAssocID="{459AFE87-84AF-42A6-90F5-AC2EBAD70924}" presName="childNode" presStyleLbl="node1" presStyleIdx="17" presStyleCnt="18">
        <dgm:presLayoutVars>
          <dgm:bulletEnabled val="1"/>
        </dgm:presLayoutVars>
      </dgm:prSet>
      <dgm:spPr/>
    </dgm:pt>
  </dgm:ptLst>
  <dgm:cxnLst>
    <dgm:cxn modelId="{0E627506-A8B3-4CB1-AF3C-05F6BC14C9CE}" type="presOf" srcId="{372B6DD0-0607-420F-8209-98708A194868}" destId="{8BC61714-AC79-4859-9BD5-FF05014119E5}" srcOrd="0" destOrd="0" presId="urn:microsoft.com/office/officeart/2005/8/layout/lProcess2"/>
    <dgm:cxn modelId="{53723208-62B6-47C5-BEFF-C0E6797EF335}" srcId="{D91635DB-6D9E-4EFE-839B-402CED420911}" destId="{EADA205B-5036-43E2-BBBB-CC3641413C70}" srcOrd="1" destOrd="0" parTransId="{15217643-B216-4400-ACEB-B1F6205D2E7C}" sibTransId="{C5245457-18B0-4EEE-A50A-527DBDAC995D}"/>
    <dgm:cxn modelId="{C512EA09-69F8-4476-99DA-1A0931D2E451}" srcId="{318DCDA9-3899-4747-B931-94AD7EC33921}" destId="{D91635DB-6D9E-4EFE-839B-402CED420911}" srcOrd="0" destOrd="0" parTransId="{A18442A7-079C-4F72-A011-1024CCDE95BE}" sibTransId="{E3EFCAD2-0C4B-431D-81AF-8A8CC89330F5}"/>
    <dgm:cxn modelId="{AC0D3A0E-49B5-4052-8B11-440862F2034C}" type="presOf" srcId="{CF675540-36B5-48EE-9895-25BA83266A48}" destId="{7C06786C-3D18-4E59-9168-217E9D2B8709}" srcOrd="0" destOrd="0" presId="urn:microsoft.com/office/officeart/2005/8/layout/lProcess2"/>
    <dgm:cxn modelId="{F42D7410-EC3F-40D3-921B-CAC8026693ED}" type="presOf" srcId="{C7AC1E2B-83D4-402E-9A2A-C5074780E616}" destId="{51E2117A-1872-484F-860A-440B38FB8BA8}" srcOrd="0" destOrd="0" presId="urn:microsoft.com/office/officeart/2005/8/layout/lProcess2"/>
    <dgm:cxn modelId="{D9CE6E22-0986-4131-AF16-2EA114025BE8}" srcId="{49C2B2BF-5C35-4B6A-9A9D-8B22249580B6}" destId="{C7AC1E2B-83D4-402E-9A2A-C5074780E616}" srcOrd="0" destOrd="0" parTransId="{64D86AE3-AAC3-4FE8-BD36-34E7562E359C}" sibTransId="{DD2706EF-F7F5-40EC-9202-D534644BA88D}"/>
    <dgm:cxn modelId="{D7527D25-5952-4536-871F-288D503F46E2}" srcId="{318DCDA9-3899-4747-B931-94AD7EC33921}" destId="{B4CC184A-C674-40A5-B83A-4A10E2A510EC}" srcOrd="1" destOrd="0" parTransId="{F9EFE260-DB8B-4021-8206-D1C72DF53E07}" sibTransId="{AA52A5F4-6E9C-4356-8E6E-D4CE1BEC4DC2}"/>
    <dgm:cxn modelId="{CC55C62B-A6DE-4EB9-ADBB-FFBFEFA20EA1}" type="presOf" srcId="{1A643A2C-B6EB-4541-835B-672ED4C6F17D}" destId="{5649DFEB-BE6D-4627-B7D1-8DFE816DD196}" srcOrd="0" destOrd="0" presId="urn:microsoft.com/office/officeart/2005/8/layout/lProcess2"/>
    <dgm:cxn modelId="{7BE9FC2E-6D2D-4A73-97E8-4F485B33ABF3}" srcId="{4CBEB78E-2B04-4022-8D53-921C045F55F4}" destId="{1A643A2C-B6EB-4541-835B-672ED4C6F17D}" srcOrd="1" destOrd="0" parTransId="{20F8226E-70CF-4359-88C4-1A60DC98267C}" sibTransId="{0A65F823-F392-4855-B74C-8ED09B33B8DD}"/>
    <dgm:cxn modelId="{700B9339-A8A1-47CC-A764-F846B02FD297}" type="presOf" srcId="{459AFE87-84AF-42A6-90F5-AC2EBAD70924}" destId="{A942659E-DD27-41CC-BCDA-3792EBFF9911}" srcOrd="0" destOrd="0" presId="urn:microsoft.com/office/officeart/2005/8/layout/lProcess2"/>
    <dgm:cxn modelId="{58856041-5D4F-4B14-923D-82274EE38F26}" type="presOf" srcId="{7201895C-4671-4698-B0E7-DDE40EDADA57}" destId="{1B6D3CF1-7EEE-4F9A-A89D-09E18CF33A58}" srcOrd="0" destOrd="0" presId="urn:microsoft.com/office/officeart/2005/8/layout/lProcess2"/>
    <dgm:cxn modelId="{60B5DC42-2409-437E-B101-C7BAA75BECAF}" srcId="{318DCDA9-3899-4747-B931-94AD7EC33921}" destId="{49C2B2BF-5C35-4B6A-9A9D-8B22249580B6}" srcOrd="2" destOrd="0" parTransId="{83A55100-5DAC-4717-9EC6-58F76D9CBCDC}" sibTransId="{609815E8-D0F4-4B48-B5F0-B6B0CD7531B4}"/>
    <dgm:cxn modelId="{BB1C9B47-DA23-4F9F-BC57-C32850C3D1F4}" type="presOf" srcId="{D91635DB-6D9E-4EFE-839B-402CED420911}" destId="{44848590-D518-46CB-973C-15FF5721E8A3}" srcOrd="0" destOrd="0" presId="urn:microsoft.com/office/officeart/2005/8/layout/lProcess2"/>
    <dgm:cxn modelId="{56D14953-9897-43AB-924E-9DBE94F6818D}" srcId="{D91635DB-6D9E-4EFE-839B-402CED420911}" destId="{B366A49F-2B22-4DA8-8B85-F5B02914C988}" srcOrd="0" destOrd="0" parTransId="{CC849CB2-43C6-4FE4-A195-6E7609869541}" sibTransId="{1432B09C-3840-424C-AB40-ED1134786890}"/>
    <dgm:cxn modelId="{39DC9E55-E3CE-4531-9FA1-7B959AD6FF9A}" type="presOf" srcId="{412D159A-B503-46DB-8089-AF8F6D847624}" destId="{CD1069B2-FB2A-4D7C-9446-E2D202808D3F}" srcOrd="0" destOrd="0" presId="urn:microsoft.com/office/officeart/2005/8/layout/lProcess2"/>
    <dgm:cxn modelId="{5C265C7A-F37D-43BA-921A-BA2DBB28380F}" type="presOf" srcId="{E6B099EA-4BFD-4F6E-AA09-9468E6E12CFA}" destId="{B7F19B07-FB38-424D-B60D-492069D49E9A}" srcOrd="0" destOrd="0" presId="urn:microsoft.com/office/officeart/2005/8/layout/lProcess2"/>
    <dgm:cxn modelId="{417D6B5A-B81F-4907-BFDD-158AE90BBB2D}" type="presOf" srcId="{B3F5F50D-0D09-4628-9CCC-BFD4994B76AC}" destId="{5DEE0F50-ACCE-4BD8-8015-D11B61F5D88F}" srcOrd="0" destOrd="0" presId="urn:microsoft.com/office/officeart/2005/8/layout/lProcess2"/>
    <dgm:cxn modelId="{98471E7B-D3DA-4D1B-9E4C-C0F622C0E473}" srcId="{B4CC184A-C674-40A5-B83A-4A10E2A510EC}" destId="{372B6DD0-0607-420F-8209-98708A194868}" srcOrd="0" destOrd="0" parTransId="{DDF71F6D-97DF-40AC-BB8F-C606A6F58BAF}" sibTransId="{2590B671-127B-45B5-963F-0F58A89A5887}"/>
    <dgm:cxn modelId="{960E157E-464E-465B-BE04-06FFC1B6D95C}" srcId="{49C2B2BF-5C35-4B6A-9A9D-8B22249580B6}" destId="{AFF32961-34C6-4131-AF6F-81A3E2C5C3E4}" srcOrd="4" destOrd="0" parTransId="{8278D970-7221-46DD-9DBB-5F9EA9E51573}" sibTransId="{90C7F3FE-BDAE-425C-8E45-6B2072188975}"/>
    <dgm:cxn modelId="{58B2D882-79CE-43C1-A246-0FFD15023FD6}" type="presOf" srcId="{B4CC184A-C674-40A5-B83A-4A10E2A510EC}" destId="{43CE2B6B-FB42-457C-9A13-C9B77BB71540}" srcOrd="0" destOrd="0" presId="urn:microsoft.com/office/officeart/2005/8/layout/lProcess2"/>
    <dgm:cxn modelId="{3D16D486-F27D-4FA6-B873-DC1E55F1BE04}" srcId="{49C2B2BF-5C35-4B6A-9A9D-8B22249580B6}" destId="{8B096F04-DD5A-4CA6-A4C1-1E0948D23BD1}" srcOrd="2" destOrd="0" parTransId="{6478342D-193C-43B5-A7F2-9B20D6CBC7DB}" sibTransId="{6F7FD2D0-DE58-47AC-8178-061FCC434565}"/>
    <dgm:cxn modelId="{41BA188A-5F36-46EF-93EB-446204DE9593}" srcId="{4CBEB78E-2B04-4022-8D53-921C045F55F4}" destId="{B3F5F50D-0D09-4628-9CCC-BFD4994B76AC}" srcOrd="0" destOrd="0" parTransId="{F7572221-93F1-4242-B755-305C3CA9347D}" sibTransId="{5B519DBE-CCBE-4DA1-AFE4-8C3DA023A06B}"/>
    <dgm:cxn modelId="{C48BBC8D-7587-4FF2-ABAB-A903A6073E10}" srcId="{4CBEB78E-2B04-4022-8D53-921C045F55F4}" destId="{459AFE87-84AF-42A6-90F5-AC2EBAD70924}" srcOrd="4" destOrd="0" parTransId="{1EC98228-2D50-4739-8849-828EE8F109CC}" sibTransId="{1934F8BF-6B37-46AB-A27E-19D8844D564F}"/>
    <dgm:cxn modelId="{7D424B9A-A077-4DBD-86E5-0EEE0D669F41}" type="presOf" srcId="{B366A49F-2B22-4DA8-8B85-F5B02914C988}" destId="{7F0987E8-AF36-4F56-ACC0-8EBB16EE4D48}" srcOrd="0" destOrd="0" presId="urn:microsoft.com/office/officeart/2005/8/layout/lProcess2"/>
    <dgm:cxn modelId="{41C7709A-772F-45CA-B025-D29C574E6C4B}" srcId="{D91635DB-6D9E-4EFE-839B-402CED420911}" destId="{3F193E60-6472-4470-809A-08627729F2E9}" srcOrd="2" destOrd="0" parTransId="{AEE54F18-54CC-4D70-A382-BB274EE43B68}" sibTransId="{6A658489-7A85-491A-A5E7-43600734168C}"/>
    <dgm:cxn modelId="{6F322A9E-CB73-4503-A9CA-8563059A0554}" srcId="{318DCDA9-3899-4747-B931-94AD7EC33921}" destId="{4CBEB78E-2B04-4022-8D53-921C045F55F4}" srcOrd="3" destOrd="0" parTransId="{15E4BD12-7D95-4E41-9973-89D48E71A6C0}" sibTransId="{CA3329B0-3F1A-47AA-9952-3753DC41ED25}"/>
    <dgm:cxn modelId="{7E2A879E-1A4B-45E0-A277-B50A17C57D91}" srcId="{49C2B2BF-5C35-4B6A-9A9D-8B22249580B6}" destId="{7201895C-4671-4698-B0E7-DDE40EDADA57}" srcOrd="1" destOrd="0" parTransId="{DC4731F9-91DA-48EE-86FE-15BC43BBD9D6}" sibTransId="{538406F7-7945-4057-AF72-E7C44D9A8368}"/>
    <dgm:cxn modelId="{CAAC989E-DC1E-4FFF-B48E-80BA037398F1}" type="presOf" srcId="{318DCDA9-3899-4747-B931-94AD7EC33921}" destId="{5BB6E079-827B-423C-A2B7-C2A50C7801CA}" srcOrd="0" destOrd="0" presId="urn:microsoft.com/office/officeart/2005/8/layout/lProcess2"/>
    <dgm:cxn modelId="{39FE88A2-6F22-4FD5-901B-84E0D6078AED}" type="presOf" srcId="{D91635DB-6D9E-4EFE-839B-402CED420911}" destId="{50BDA01F-29F4-4A83-ADDE-2D36046BB7F6}" srcOrd="1" destOrd="0" presId="urn:microsoft.com/office/officeart/2005/8/layout/lProcess2"/>
    <dgm:cxn modelId="{7F497AA4-B324-4687-8B2F-823B0F476858}" srcId="{B4CC184A-C674-40A5-B83A-4A10E2A510EC}" destId="{E6B099EA-4BFD-4F6E-AA09-9468E6E12CFA}" srcOrd="3" destOrd="0" parTransId="{6826F9BE-C905-405D-A5BF-552524704028}" sibTransId="{8DE00C03-BBCF-4962-828E-FFF6DCF6A93B}"/>
    <dgm:cxn modelId="{31FD34A8-DB97-4505-A5AF-71FFAE253CDD}" srcId="{D91635DB-6D9E-4EFE-839B-402CED420911}" destId="{412D159A-B503-46DB-8089-AF8F6D847624}" srcOrd="3" destOrd="0" parTransId="{F0594ECA-83DF-4631-9D79-8AF509F6680C}" sibTransId="{DD68982D-7F7E-43F3-A2D7-CB04B8657720}"/>
    <dgm:cxn modelId="{012507AA-DE1D-489E-A8C0-443290B0D39F}" type="presOf" srcId="{EADA205B-5036-43E2-BBBB-CC3641413C70}" destId="{C98FD022-4353-4B6E-B723-4F9F348CAE0A}" srcOrd="0" destOrd="0" presId="urn:microsoft.com/office/officeart/2005/8/layout/lProcess2"/>
    <dgm:cxn modelId="{3D5170B0-70BC-4117-A086-F1C8E97EA58B}" srcId="{4CBEB78E-2B04-4022-8D53-921C045F55F4}" destId="{556A1DAB-1637-420F-A6F4-A19489AC86A3}" srcOrd="2" destOrd="0" parTransId="{E5A2F939-9075-4AFD-BC2F-20C8D88FE804}" sibTransId="{90D26761-EF6C-45DF-BF15-B9284F04921F}"/>
    <dgm:cxn modelId="{B9EA77B0-080E-41A2-9732-C7752F5EF91D}" type="presOf" srcId="{318BEE14-C0B1-4502-80D3-DF63EB4887AC}" destId="{7FC23909-65BC-4796-8C18-1B36507E52E8}" srcOrd="0" destOrd="0" presId="urn:microsoft.com/office/officeart/2005/8/layout/lProcess2"/>
    <dgm:cxn modelId="{70683EB7-E749-4340-8EEA-1A82781C87A8}" type="presOf" srcId="{5C6A0E25-E848-472B-A308-D369BAC9ECD2}" destId="{10865B96-5E89-447E-AB58-A7246E97AE23}" srcOrd="0" destOrd="0" presId="urn:microsoft.com/office/officeart/2005/8/layout/lProcess2"/>
    <dgm:cxn modelId="{355744BE-68FB-42C0-B485-7CE0F83C6091}" type="presOf" srcId="{4CBEB78E-2B04-4022-8D53-921C045F55F4}" destId="{E3AA07F2-31B2-4573-855D-5494D5EBABCE}" srcOrd="1" destOrd="0" presId="urn:microsoft.com/office/officeart/2005/8/layout/lProcess2"/>
    <dgm:cxn modelId="{1A3B6EC3-82BF-44EF-AD6E-93EF0454F68D}" type="presOf" srcId="{9CEBA1D3-57E5-4717-88B4-D7BFE2E7624F}" destId="{4BC2E238-BDAE-49B8-AD8E-5C372249C847}" srcOrd="0" destOrd="0" presId="urn:microsoft.com/office/officeart/2005/8/layout/lProcess2"/>
    <dgm:cxn modelId="{F89849C8-62C8-462B-AA96-A5DF05F6D923}" srcId="{B4CC184A-C674-40A5-B83A-4A10E2A510EC}" destId="{5C6A0E25-E848-472B-A308-D369BAC9ECD2}" srcOrd="2" destOrd="0" parTransId="{755E2BA9-3DF7-438A-AA37-BB7663491BAB}" sibTransId="{7C34F061-F641-4B56-A294-78E58701B0CD}"/>
    <dgm:cxn modelId="{842388C9-4501-403C-B134-6C4F8A14F6BC}" srcId="{4CBEB78E-2B04-4022-8D53-921C045F55F4}" destId="{318BEE14-C0B1-4502-80D3-DF63EB4887AC}" srcOrd="3" destOrd="0" parTransId="{C8D0BE13-E59A-453B-9978-BFE9E064B818}" sibTransId="{12410B6A-8873-4238-879D-18B847DE9085}"/>
    <dgm:cxn modelId="{832A79CA-5139-40C7-890F-A3B2CD7AC560}" type="presOf" srcId="{49C2B2BF-5C35-4B6A-9A9D-8B22249580B6}" destId="{05ED67D6-6E11-4B15-8558-B03FC98F637F}" srcOrd="1" destOrd="0" presId="urn:microsoft.com/office/officeart/2005/8/layout/lProcess2"/>
    <dgm:cxn modelId="{BBE725D1-3969-4C87-9586-BA66E0DB861C}" srcId="{B4CC184A-C674-40A5-B83A-4A10E2A510EC}" destId="{9CEBA1D3-57E5-4717-88B4-D7BFE2E7624F}" srcOrd="1" destOrd="0" parTransId="{014C41D1-F8D1-4FE4-AF51-A1505F24B339}" sibTransId="{92CF0A69-7BE9-4BE2-A4FE-A48D50764731}"/>
    <dgm:cxn modelId="{BBBAEED6-F0BE-4F84-9B9A-63A9E2B4747A}" type="presOf" srcId="{4CBEB78E-2B04-4022-8D53-921C045F55F4}" destId="{4815E00A-3365-45CD-B787-6A3FCAE73935}" srcOrd="0" destOrd="0" presId="urn:microsoft.com/office/officeart/2005/8/layout/lProcess2"/>
    <dgm:cxn modelId="{C4ABEADB-DF07-4CB5-B28D-2D15E8705700}" srcId="{49C2B2BF-5C35-4B6A-9A9D-8B22249580B6}" destId="{CF675540-36B5-48EE-9895-25BA83266A48}" srcOrd="3" destOrd="0" parTransId="{3FD9151A-8407-47ED-817D-59ADF5A31226}" sibTransId="{6C0A6FC5-6BF1-4B61-AE4F-D6F8C9434770}"/>
    <dgm:cxn modelId="{63C031DC-00B3-4338-ACA4-FCE8B4751600}" type="presOf" srcId="{8B096F04-DD5A-4CA6-A4C1-1E0948D23BD1}" destId="{9DB1C056-76EB-47DD-82D6-7072056100E3}" srcOrd="0" destOrd="0" presId="urn:microsoft.com/office/officeart/2005/8/layout/lProcess2"/>
    <dgm:cxn modelId="{963CF8E1-7E39-43C7-A384-E1A6582D363C}" type="presOf" srcId="{AFF32961-34C6-4131-AF6F-81A3E2C5C3E4}" destId="{40501330-86D0-4F5F-B1D1-80A11F0BEF7F}" srcOrd="0" destOrd="0" presId="urn:microsoft.com/office/officeart/2005/8/layout/lProcess2"/>
    <dgm:cxn modelId="{80B5E7EC-8074-4A72-BB5A-9BE9D84CC13D}" type="presOf" srcId="{B4CC184A-C674-40A5-B83A-4A10E2A510EC}" destId="{780E6DFF-36A4-478A-965D-160F614656E3}" srcOrd="1" destOrd="0" presId="urn:microsoft.com/office/officeart/2005/8/layout/lProcess2"/>
    <dgm:cxn modelId="{2DFA2BED-AA9B-46AC-84F5-72CE3F0C888A}" type="presOf" srcId="{3F193E60-6472-4470-809A-08627729F2E9}" destId="{98BFAC2E-7A07-4E34-AAA0-5F04D7184B30}" srcOrd="0" destOrd="0" presId="urn:microsoft.com/office/officeart/2005/8/layout/lProcess2"/>
    <dgm:cxn modelId="{CB4030F5-D48A-4698-9632-DD86500F2F02}" type="presOf" srcId="{556A1DAB-1637-420F-A6F4-A19489AC86A3}" destId="{D64854B5-2B6B-4F8F-BCBF-A5183566837B}" srcOrd="0" destOrd="0" presId="urn:microsoft.com/office/officeart/2005/8/layout/lProcess2"/>
    <dgm:cxn modelId="{A8EB5CFA-186E-4B95-9D61-9905B896B77D}" type="presOf" srcId="{49C2B2BF-5C35-4B6A-9A9D-8B22249580B6}" destId="{1D55A7E8-AB17-41E4-9D43-0C0FA1C5AA7C}" srcOrd="0" destOrd="0" presId="urn:microsoft.com/office/officeart/2005/8/layout/lProcess2"/>
    <dgm:cxn modelId="{6300747C-74FF-4C89-80D8-A8F6C692616E}" type="presParOf" srcId="{5BB6E079-827B-423C-A2B7-C2A50C7801CA}" destId="{9292DB36-339F-418D-9D30-6434289CB277}" srcOrd="0" destOrd="0" presId="urn:microsoft.com/office/officeart/2005/8/layout/lProcess2"/>
    <dgm:cxn modelId="{FDC56DF6-7B96-495B-8EB4-BFDD667F25B1}" type="presParOf" srcId="{9292DB36-339F-418D-9D30-6434289CB277}" destId="{44848590-D518-46CB-973C-15FF5721E8A3}" srcOrd="0" destOrd="0" presId="urn:microsoft.com/office/officeart/2005/8/layout/lProcess2"/>
    <dgm:cxn modelId="{7CB20F42-AF26-479C-8AB9-3E4A69F01062}" type="presParOf" srcId="{9292DB36-339F-418D-9D30-6434289CB277}" destId="{50BDA01F-29F4-4A83-ADDE-2D36046BB7F6}" srcOrd="1" destOrd="0" presId="urn:microsoft.com/office/officeart/2005/8/layout/lProcess2"/>
    <dgm:cxn modelId="{60DA2F38-B09E-4C60-8F72-6ED54B0024B0}" type="presParOf" srcId="{9292DB36-339F-418D-9D30-6434289CB277}" destId="{D56A573D-9B1F-42BC-ABAE-1E737ACB6F84}" srcOrd="2" destOrd="0" presId="urn:microsoft.com/office/officeart/2005/8/layout/lProcess2"/>
    <dgm:cxn modelId="{286D8041-96E8-4EB2-A3E9-E71E4421121D}" type="presParOf" srcId="{D56A573D-9B1F-42BC-ABAE-1E737ACB6F84}" destId="{6688C63F-1963-435F-99B7-E51A155992BC}" srcOrd="0" destOrd="0" presId="urn:microsoft.com/office/officeart/2005/8/layout/lProcess2"/>
    <dgm:cxn modelId="{023316BD-F25F-4213-9E9E-77E2C737D57B}" type="presParOf" srcId="{6688C63F-1963-435F-99B7-E51A155992BC}" destId="{7F0987E8-AF36-4F56-ACC0-8EBB16EE4D48}" srcOrd="0" destOrd="0" presId="urn:microsoft.com/office/officeart/2005/8/layout/lProcess2"/>
    <dgm:cxn modelId="{16164B25-D121-48E1-B464-F38C19DCCE5A}" type="presParOf" srcId="{6688C63F-1963-435F-99B7-E51A155992BC}" destId="{DAD29093-EA1B-4037-8165-C1C194B4CF56}" srcOrd="1" destOrd="0" presId="urn:microsoft.com/office/officeart/2005/8/layout/lProcess2"/>
    <dgm:cxn modelId="{C68C9D07-08C7-4046-A2C9-26DC49A262EA}" type="presParOf" srcId="{6688C63F-1963-435F-99B7-E51A155992BC}" destId="{C98FD022-4353-4B6E-B723-4F9F348CAE0A}" srcOrd="2" destOrd="0" presId="urn:microsoft.com/office/officeart/2005/8/layout/lProcess2"/>
    <dgm:cxn modelId="{71CFDC2F-4048-4DE7-AFF2-939B7802B828}" type="presParOf" srcId="{6688C63F-1963-435F-99B7-E51A155992BC}" destId="{F37593AA-98BD-4445-83A6-A34968E152D8}" srcOrd="3" destOrd="0" presId="urn:microsoft.com/office/officeart/2005/8/layout/lProcess2"/>
    <dgm:cxn modelId="{596A2546-2496-4D55-9005-61ADE0825F39}" type="presParOf" srcId="{6688C63F-1963-435F-99B7-E51A155992BC}" destId="{98BFAC2E-7A07-4E34-AAA0-5F04D7184B30}" srcOrd="4" destOrd="0" presId="urn:microsoft.com/office/officeart/2005/8/layout/lProcess2"/>
    <dgm:cxn modelId="{A42009D6-A112-493A-AE99-966413274A20}" type="presParOf" srcId="{6688C63F-1963-435F-99B7-E51A155992BC}" destId="{EE81A21C-A5B7-4878-9221-8834C00C4DB7}" srcOrd="5" destOrd="0" presId="urn:microsoft.com/office/officeart/2005/8/layout/lProcess2"/>
    <dgm:cxn modelId="{5FB9CDB3-0A1C-417C-8030-B606244A76E0}" type="presParOf" srcId="{6688C63F-1963-435F-99B7-E51A155992BC}" destId="{CD1069B2-FB2A-4D7C-9446-E2D202808D3F}" srcOrd="6" destOrd="0" presId="urn:microsoft.com/office/officeart/2005/8/layout/lProcess2"/>
    <dgm:cxn modelId="{97860454-F51F-4681-9A4E-A661863D43C1}" type="presParOf" srcId="{5BB6E079-827B-423C-A2B7-C2A50C7801CA}" destId="{76E72DDF-196B-4C95-8C67-2D9C5EA9A41E}" srcOrd="1" destOrd="0" presId="urn:microsoft.com/office/officeart/2005/8/layout/lProcess2"/>
    <dgm:cxn modelId="{405CE458-61B2-40C5-B5D9-9A8BE50A8159}" type="presParOf" srcId="{5BB6E079-827B-423C-A2B7-C2A50C7801CA}" destId="{ABC05A6A-3963-465A-ACA7-20BFE1677CB1}" srcOrd="2" destOrd="0" presId="urn:microsoft.com/office/officeart/2005/8/layout/lProcess2"/>
    <dgm:cxn modelId="{FD988B6E-C814-40D4-A619-F886EAB18674}" type="presParOf" srcId="{ABC05A6A-3963-465A-ACA7-20BFE1677CB1}" destId="{43CE2B6B-FB42-457C-9A13-C9B77BB71540}" srcOrd="0" destOrd="0" presId="urn:microsoft.com/office/officeart/2005/8/layout/lProcess2"/>
    <dgm:cxn modelId="{32718408-3075-494F-A5AA-69C1FE5BE846}" type="presParOf" srcId="{ABC05A6A-3963-465A-ACA7-20BFE1677CB1}" destId="{780E6DFF-36A4-478A-965D-160F614656E3}" srcOrd="1" destOrd="0" presId="urn:microsoft.com/office/officeart/2005/8/layout/lProcess2"/>
    <dgm:cxn modelId="{A28E71D5-956C-46AC-9841-43E35AE511B8}" type="presParOf" srcId="{ABC05A6A-3963-465A-ACA7-20BFE1677CB1}" destId="{57F0BCC9-5077-4926-B0E3-55F6DACF1CC3}" srcOrd="2" destOrd="0" presId="urn:microsoft.com/office/officeart/2005/8/layout/lProcess2"/>
    <dgm:cxn modelId="{012A4FD3-5208-4D12-89FF-D843066BA677}" type="presParOf" srcId="{57F0BCC9-5077-4926-B0E3-55F6DACF1CC3}" destId="{4E9342B0-ABAB-4636-9BB1-4FFD418C23EC}" srcOrd="0" destOrd="0" presId="urn:microsoft.com/office/officeart/2005/8/layout/lProcess2"/>
    <dgm:cxn modelId="{40C364CB-1CFE-4015-A909-99F7DAC6B57D}" type="presParOf" srcId="{4E9342B0-ABAB-4636-9BB1-4FFD418C23EC}" destId="{8BC61714-AC79-4859-9BD5-FF05014119E5}" srcOrd="0" destOrd="0" presId="urn:microsoft.com/office/officeart/2005/8/layout/lProcess2"/>
    <dgm:cxn modelId="{57690DCA-5F4B-40B1-9279-398FA40F4792}" type="presParOf" srcId="{4E9342B0-ABAB-4636-9BB1-4FFD418C23EC}" destId="{B41A019F-44E4-4E12-BE11-9F3D7A121D17}" srcOrd="1" destOrd="0" presId="urn:microsoft.com/office/officeart/2005/8/layout/lProcess2"/>
    <dgm:cxn modelId="{7514FB31-5598-4A75-951C-E659E1DC5D69}" type="presParOf" srcId="{4E9342B0-ABAB-4636-9BB1-4FFD418C23EC}" destId="{4BC2E238-BDAE-49B8-AD8E-5C372249C847}" srcOrd="2" destOrd="0" presId="urn:microsoft.com/office/officeart/2005/8/layout/lProcess2"/>
    <dgm:cxn modelId="{3B3137CE-56CC-4C53-9F57-6A876365CA66}" type="presParOf" srcId="{4E9342B0-ABAB-4636-9BB1-4FFD418C23EC}" destId="{E6951427-D5B7-4147-9A87-41B3E49AF608}" srcOrd="3" destOrd="0" presId="urn:microsoft.com/office/officeart/2005/8/layout/lProcess2"/>
    <dgm:cxn modelId="{2FCCB731-CB44-4627-AAFE-EA699C362E6B}" type="presParOf" srcId="{4E9342B0-ABAB-4636-9BB1-4FFD418C23EC}" destId="{10865B96-5E89-447E-AB58-A7246E97AE23}" srcOrd="4" destOrd="0" presId="urn:microsoft.com/office/officeart/2005/8/layout/lProcess2"/>
    <dgm:cxn modelId="{B35B25D4-B3C3-4A5E-B6BF-1D01FE07ECD5}" type="presParOf" srcId="{4E9342B0-ABAB-4636-9BB1-4FFD418C23EC}" destId="{823F974D-398B-4437-97D0-EE5A2AD90681}" srcOrd="5" destOrd="0" presId="urn:microsoft.com/office/officeart/2005/8/layout/lProcess2"/>
    <dgm:cxn modelId="{BB8495B9-DF5F-4353-A70B-A0C8521DCCFE}" type="presParOf" srcId="{4E9342B0-ABAB-4636-9BB1-4FFD418C23EC}" destId="{B7F19B07-FB38-424D-B60D-492069D49E9A}" srcOrd="6" destOrd="0" presId="urn:microsoft.com/office/officeart/2005/8/layout/lProcess2"/>
    <dgm:cxn modelId="{E3DD05DE-D2CE-4B97-ABCF-4FC7D70D9C0D}" type="presParOf" srcId="{5BB6E079-827B-423C-A2B7-C2A50C7801CA}" destId="{52C52BB0-798D-4E2B-AEBD-CCE7B7D0AA33}" srcOrd="3" destOrd="0" presId="urn:microsoft.com/office/officeart/2005/8/layout/lProcess2"/>
    <dgm:cxn modelId="{BB82DA95-5A17-4969-A7DF-D05ED6D7035C}" type="presParOf" srcId="{5BB6E079-827B-423C-A2B7-C2A50C7801CA}" destId="{054536D7-AE30-4DDA-BA17-9ABC4680269F}" srcOrd="4" destOrd="0" presId="urn:microsoft.com/office/officeart/2005/8/layout/lProcess2"/>
    <dgm:cxn modelId="{D844F256-EF27-4820-9DBF-ADFB1A862CF3}" type="presParOf" srcId="{054536D7-AE30-4DDA-BA17-9ABC4680269F}" destId="{1D55A7E8-AB17-41E4-9D43-0C0FA1C5AA7C}" srcOrd="0" destOrd="0" presId="urn:microsoft.com/office/officeart/2005/8/layout/lProcess2"/>
    <dgm:cxn modelId="{4C1CAEDA-7647-4FAB-A264-E582BC5AE983}" type="presParOf" srcId="{054536D7-AE30-4DDA-BA17-9ABC4680269F}" destId="{05ED67D6-6E11-4B15-8558-B03FC98F637F}" srcOrd="1" destOrd="0" presId="urn:microsoft.com/office/officeart/2005/8/layout/lProcess2"/>
    <dgm:cxn modelId="{7930E137-BDF1-47AF-83E6-51F9F5DC9339}" type="presParOf" srcId="{054536D7-AE30-4DDA-BA17-9ABC4680269F}" destId="{4D44862B-7506-4AD5-8ACF-30535E3DE0B0}" srcOrd="2" destOrd="0" presId="urn:microsoft.com/office/officeart/2005/8/layout/lProcess2"/>
    <dgm:cxn modelId="{F20F2E98-631E-4343-A41C-3DD70633CA07}" type="presParOf" srcId="{4D44862B-7506-4AD5-8ACF-30535E3DE0B0}" destId="{B7DEB93F-B84C-48EB-A167-DFC7C3376F76}" srcOrd="0" destOrd="0" presId="urn:microsoft.com/office/officeart/2005/8/layout/lProcess2"/>
    <dgm:cxn modelId="{96E076B1-3C63-44EC-9E50-F07833BC6DDF}" type="presParOf" srcId="{B7DEB93F-B84C-48EB-A167-DFC7C3376F76}" destId="{51E2117A-1872-484F-860A-440B38FB8BA8}" srcOrd="0" destOrd="0" presId="urn:microsoft.com/office/officeart/2005/8/layout/lProcess2"/>
    <dgm:cxn modelId="{E20F6966-F946-4701-956C-11E890362399}" type="presParOf" srcId="{B7DEB93F-B84C-48EB-A167-DFC7C3376F76}" destId="{B0B4F652-2AF6-4573-B93D-4D6ACE596892}" srcOrd="1" destOrd="0" presId="urn:microsoft.com/office/officeart/2005/8/layout/lProcess2"/>
    <dgm:cxn modelId="{F4E5FA95-C70A-4C18-B0A2-F068DCB8E265}" type="presParOf" srcId="{B7DEB93F-B84C-48EB-A167-DFC7C3376F76}" destId="{1B6D3CF1-7EEE-4F9A-A89D-09E18CF33A58}" srcOrd="2" destOrd="0" presId="urn:microsoft.com/office/officeart/2005/8/layout/lProcess2"/>
    <dgm:cxn modelId="{3B6E744E-7A80-4360-8C4C-502C03FC15F2}" type="presParOf" srcId="{B7DEB93F-B84C-48EB-A167-DFC7C3376F76}" destId="{6FDB0E15-90D8-447D-972F-BB204505C097}" srcOrd="3" destOrd="0" presId="urn:microsoft.com/office/officeart/2005/8/layout/lProcess2"/>
    <dgm:cxn modelId="{6C9D7ED3-0C62-4CAC-9838-EA0587585C0C}" type="presParOf" srcId="{B7DEB93F-B84C-48EB-A167-DFC7C3376F76}" destId="{9DB1C056-76EB-47DD-82D6-7072056100E3}" srcOrd="4" destOrd="0" presId="urn:microsoft.com/office/officeart/2005/8/layout/lProcess2"/>
    <dgm:cxn modelId="{90BA201A-D3A9-4E68-9B43-8F41BF8B0158}" type="presParOf" srcId="{B7DEB93F-B84C-48EB-A167-DFC7C3376F76}" destId="{75D38A70-6432-43CB-B3FE-A012F134CCEC}" srcOrd="5" destOrd="0" presId="urn:microsoft.com/office/officeart/2005/8/layout/lProcess2"/>
    <dgm:cxn modelId="{5FE26F98-CA89-48FD-8898-E7411496F4F9}" type="presParOf" srcId="{B7DEB93F-B84C-48EB-A167-DFC7C3376F76}" destId="{7C06786C-3D18-4E59-9168-217E9D2B8709}" srcOrd="6" destOrd="0" presId="urn:microsoft.com/office/officeart/2005/8/layout/lProcess2"/>
    <dgm:cxn modelId="{63060B8B-F0B6-49C1-8C3F-34426549EA19}" type="presParOf" srcId="{B7DEB93F-B84C-48EB-A167-DFC7C3376F76}" destId="{F1E1E438-5DE2-40B9-885E-061299377731}" srcOrd="7" destOrd="0" presId="urn:microsoft.com/office/officeart/2005/8/layout/lProcess2"/>
    <dgm:cxn modelId="{E8D1283E-5ECB-4132-9785-B31B8028874D}" type="presParOf" srcId="{B7DEB93F-B84C-48EB-A167-DFC7C3376F76}" destId="{40501330-86D0-4F5F-B1D1-80A11F0BEF7F}" srcOrd="8" destOrd="0" presId="urn:microsoft.com/office/officeart/2005/8/layout/lProcess2"/>
    <dgm:cxn modelId="{600373F6-8112-46F0-A319-2322471A8C39}" type="presParOf" srcId="{5BB6E079-827B-423C-A2B7-C2A50C7801CA}" destId="{1042A1B6-3BBA-43E4-9C44-4DB0E4FE096C}" srcOrd="5" destOrd="0" presId="urn:microsoft.com/office/officeart/2005/8/layout/lProcess2"/>
    <dgm:cxn modelId="{0393126E-E07B-4362-9208-4CD338FE7542}" type="presParOf" srcId="{5BB6E079-827B-423C-A2B7-C2A50C7801CA}" destId="{0CBF3E38-6631-4FA5-A21B-06132AE8ECEC}" srcOrd="6" destOrd="0" presId="urn:microsoft.com/office/officeart/2005/8/layout/lProcess2"/>
    <dgm:cxn modelId="{00B5F66B-77D1-40F7-B7BE-E8BB210384F7}" type="presParOf" srcId="{0CBF3E38-6631-4FA5-A21B-06132AE8ECEC}" destId="{4815E00A-3365-45CD-B787-6A3FCAE73935}" srcOrd="0" destOrd="0" presId="urn:microsoft.com/office/officeart/2005/8/layout/lProcess2"/>
    <dgm:cxn modelId="{0ECA1685-6335-4B27-A28E-869F8F1F38E6}" type="presParOf" srcId="{0CBF3E38-6631-4FA5-A21B-06132AE8ECEC}" destId="{E3AA07F2-31B2-4573-855D-5494D5EBABCE}" srcOrd="1" destOrd="0" presId="urn:microsoft.com/office/officeart/2005/8/layout/lProcess2"/>
    <dgm:cxn modelId="{16CB9698-8721-45A6-A34A-5CDE146D187A}" type="presParOf" srcId="{0CBF3E38-6631-4FA5-A21B-06132AE8ECEC}" destId="{CCC7F860-24DB-474E-BABF-2566D2B11DF6}" srcOrd="2" destOrd="0" presId="urn:microsoft.com/office/officeart/2005/8/layout/lProcess2"/>
    <dgm:cxn modelId="{0EAF36FE-DFA8-423C-BC96-F4F0A39F34CE}" type="presParOf" srcId="{CCC7F860-24DB-474E-BABF-2566D2B11DF6}" destId="{897C7840-AD42-4DA2-ADEF-8B3670BF1D31}" srcOrd="0" destOrd="0" presId="urn:microsoft.com/office/officeart/2005/8/layout/lProcess2"/>
    <dgm:cxn modelId="{86881D42-682F-4C2D-92DC-921E926B67A2}" type="presParOf" srcId="{897C7840-AD42-4DA2-ADEF-8B3670BF1D31}" destId="{5DEE0F50-ACCE-4BD8-8015-D11B61F5D88F}" srcOrd="0" destOrd="0" presId="urn:microsoft.com/office/officeart/2005/8/layout/lProcess2"/>
    <dgm:cxn modelId="{0EAED26D-5C37-4AB9-9661-B64837CACA8F}" type="presParOf" srcId="{897C7840-AD42-4DA2-ADEF-8B3670BF1D31}" destId="{631BE390-86A3-4EF6-ADD0-6AFF8B689D24}" srcOrd="1" destOrd="0" presId="urn:microsoft.com/office/officeart/2005/8/layout/lProcess2"/>
    <dgm:cxn modelId="{238505E7-343A-46E6-935C-B434F934FB12}" type="presParOf" srcId="{897C7840-AD42-4DA2-ADEF-8B3670BF1D31}" destId="{5649DFEB-BE6D-4627-B7D1-8DFE816DD196}" srcOrd="2" destOrd="0" presId="urn:microsoft.com/office/officeart/2005/8/layout/lProcess2"/>
    <dgm:cxn modelId="{2D15742A-563C-41BE-BAE0-B6520D0A8693}" type="presParOf" srcId="{897C7840-AD42-4DA2-ADEF-8B3670BF1D31}" destId="{6AB6EEC6-7B68-4138-8C76-98C2166FACEE}" srcOrd="3" destOrd="0" presId="urn:microsoft.com/office/officeart/2005/8/layout/lProcess2"/>
    <dgm:cxn modelId="{10C4B876-FD55-46CF-AEDD-6E00D27C9251}" type="presParOf" srcId="{897C7840-AD42-4DA2-ADEF-8B3670BF1D31}" destId="{D64854B5-2B6B-4F8F-BCBF-A5183566837B}" srcOrd="4" destOrd="0" presId="urn:microsoft.com/office/officeart/2005/8/layout/lProcess2"/>
    <dgm:cxn modelId="{9DDDD1A2-A9B1-40CE-B4C0-F9B00CE6E852}" type="presParOf" srcId="{897C7840-AD42-4DA2-ADEF-8B3670BF1D31}" destId="{4E0691DD-C0A0-4E64-9768-2CDECC689BDF}" srcOrd="5" destOrd="0" presId="urn:microsoft.com/office/officeart/2005/8/layout/lProcess2"/>
    <dgm:cxn modelId="{19C37B32-7174-45EC-A3B5-DB89E01F61BD}" type="presParOf" srcId="{897C7840-AD42-4DA2-ADEF-8B3670BF1D31}" destId="{7FC23909-65BC-4796-8C18-1B36507E52E8}" srcOrd="6" destOrd="0" presId="urn:microsoft.com/office/officeart/2005/8/layout/lProcess2"/>
    <dgm:cxn modelId="{6B01EB1B-CE14-424D-9EC8-3F6E8CED0C17}" type="presParOf" srcId="{897C7840-AD42-4DA2-ADEF-8B3670BF1D31}" destId="{8703E8FB-61E2-4D0A-A69D-E4DA79443C41}" srcOrd="7" destOrd="0" presId="urn:microsoft.com/office/officeart/2005/8/layout/lProcess2"/>
    <dgm:cxn modelId="{1DC952C7-7BDD-4868-805A-89D78DE451FC}" type="presParOf" srcId="{897C7840-AD42-4DA2-ADEF-8B3670BF1D31}" destId="{A942659E-DD27-41CC-BCDA-3792EBFF9911}"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A754148-4D41-45E7-A4F7-1AB40B9F3AA0}" type="doc">
      <dgm:prSet loTypeId="urn:microsoft.com/office/officeart/2005/8/layout/equation1" loCatId="process" qsTypeId="urn:microsoft.com/office/officeart/2005/8/quickstyle/simple1" qsCatId="simple" csTypeId="urn:microsoft.com/office/officeart/2005/8/colors/accent1_2" csCatId="accent1" phldr="1"/>
      <dgm:spPr/>
    </dgm:pt>
    <dgm:pt modelId="{AC8B7571-F6E0-4E3B-BB48-75A639AAF955}">
      <dgm:prSet phldrT="[Teksti]" custT="1"/>
      <dgm:spPr>
        <a:solidFill>
          <a:schemeClr val="accent1">
            <a:hueOff val="0"/>
            <a:satOff val="0"/>
            <a:lumOff val="0"/>
            <a:alpha val="70000"/>
          </a:schemeClr>
        </a:solidFill>
      </dgm:spPr>
      <dgm:t>
        <a:bodyPr/>
        <a:lstStyle/>
        <a:p>
          <a:r>
            <a:rPr lang="fi-FI" sz="2000" b="0" dirty="0"/>
            <a:t>Valtio</a:t>
          </a:r>
        </a:p>
      </dgm:t>
    </dgm:pt>
    <dgm:pt modelId="{7896E5C5-7595-4E09-A4F9-8B5C25F08222}" type="parTrans" cxnId="{CFFAEAD1-B60C-4198-A67A-E5C733DB486A}">
      <dgm:prSet/>
      <dgm:spPr/>
      <dgm:t>
        <a:bodyPr/>
        <a:lstStyle/>
        <a:p>
          <a:endParaRPr lang="fi-FI"/>
        </a:p>
      </dgm:t>
    </dgm:pt>
    <dgm:pt modelId="{A88E6FFB-3CEF-4A2F-A698-F8F333DE7D58}" type="sibTrans" cxnId="{CFFAEAD1-B60C-4198-A67A-E5C733DB486A}">
      <dgm:prSet/>
      <dgm:spPr/>
      <dgm:t>
        <a:bodyPr/>
        <a:lstStyle/>
        <a:p>
          <a:endParaRPr lang="fi-FI"/>
        </a:p>
      </dgm:t>
    </dgm:pt>
    <dgm:pt modelId="{56D8AFA3-5D03-4D37-94B0-D98B817CBB8C}" type="pres">
      <dgm:prSet presAssocID="{9A754148-4D41-45E7-A4F7-1AB40B9F3AA0}" presName="linearFlow" presStyleCnt="0">
        <dgm:presLayoutVars>
          <dgm:dir/>
          <dgm:resizeHandles val="exact"/>
        </dgm:presLayoutVars>
      </dgm:prSet>
      <dgm:spPr/>
    </dgm:pt>
    <dgm:pt modelId="{6255B1C8-C6B1-4C39-A422-F8583DCC1192}" type="pres">
      <dgm:prSet presAssocID="{AC8B7571-F6E0-4E3B-BB48-75A639AAF955}" presName="node" presStyleLbl="node1" presStyleIdx="0" presStyleCnt="1" custLinFactNeighborX="5488" custLinFactNeighborY="-5937">
        <dgm:presLayoutVars>
          <dgm:bulletEnabled val="1"/>
        </dgm:presLayoutVars>
      </dgm:prSet>
      <dgm:spPr/>
    </dgm:pt>
  </dgm:ptLst>
  <dgm:cxnLst>
    <dgm:cxn modelId="{F8AD7D16-D677-40EA-B760-C3E839EEBCD1}" type="presOf" srcId="{9A754148-4D41-45E7-A4F7-1AB40B9F3AA0}" destId="{56D8AFA3-5D03-4D37-94B0-D98B817CBB8C}" srcOrd="0" destOrd="0" presId="urn:microsoft.com/office/officeart/2005/8/layout/equation1"/>
    <dgm:cxn modelId="{397EEB98-47E8-4E48-8C46-6BB815242EC3}" type="presOf" srcId="{AC8B7571-F6E0-4E3B-BB48-75A639AAF955}" destId="{6255B1C8-C6B1-4C39-A422-F8583DCC1192}" srcOrd="0" destOrd="0" presId="urn:microsoft.com/office/officeart/2005/8/layout/equation1"/>
    <dgm:cxn modelId="{CFFAEAD1-B60C-4198-A67A-E5C733DB486A}" srcId="{9A754148-4D41-45E7-A4F7-1AB40B9F3AA0}" destId="{AC8B7571-F6E0-4E3B-BB48-75A639AAF955}" srcOrd="0" destOrd="0" parTransId="{7896E5C5-7595-4E09-A4F9-8B5C25F08222}" sibTransId="{A88E6FFB-3CEF-4A2F-A698-F8F333DE7D58}"/>
    <dgm:cxn modelId="{420CD7B3-7CE7-4C0F-A29A-DD43BA07839A}" type="presParOf" srcId="{56D8AFA3-5D03-4D37-94B0-D98B817CBB8C}" destId="{6255B1C8-C6B1-4C39-A422-F8583DCC1192}" srcOrd="0"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13E2153-2417-4E2E-9530-B449A66B1D47}" type="doc">
      <dgm:prSet loTypeId="urn:microsoft.com/office/officeart/2005/8/layout/hProcess9" loCatId="process" qsTypeId="urn:microsoft.com/office/officeart/2005/8/quickstyle/simple1" qsCatId="simple" csTypeId="urn:microsoft.com/office/officeart/2005/8/colors/accent5_2" csCatId="accent5" phldr="1"/>
      <dgm:spPr/>
    </dgm:pt>
    <dgm:pt modelId="{CBB544E6-45F6-4123-9B05-CBE43B002D72}">
      <dgm:prSet phldrT="[Teksti]"/>
      <dgm:spPr/>
      <dgm:t>
        <a:bodyPr/>
        <a:lstStyle/>
        <a:p>
          <a:pPr>
            <a:lnSpc>
              <a:spcPct val="100000"/>
            </a:lnSpc>
          </a:pPr>
          <a:r>
            <a:rPr lang="fi-FI" b="0" i="0" dirty="0"/>
            <a:t>Liikennesuunnitelma</a:t>
          </a:r>
          <a:endParaRPr lang="fi-FI" dirty="0"/>
        </a:p>
      </dgm:t>
    </dgm:pt>
    <dgm:pt modelId="{FB15F7F2-9BA5-4B3C-8AAC-CD58D6B778F5}" type="parTrans" cxnId="{250A8D16-E421-473E-B60D-83D55007F654}">
      <dgm:prSet/>
      <dgm:spPr/>
      <dgm:t>
        <a:bodyPr/>
        <a:lstStyle/>
        <a:p>
          <a:endParaRPr lang="fi-FI"/>
        </a:p>
      </dgm:t>
    </dgm:pt>
    <dgm:pt modelId="{69F10646-ABE4-4A7E-ACCF-28FE51A28CC3}" type="sibTrans" cxnId="{250A8D16-E421-473E-B60D-83D55007F654}">
      <dgm:prSet/>
      <dgm:spPr/>
      <dgm:t>
        <a:bodyPr/>
        <a:lstStyle/>
        <a:p>
          <a:endParaRPr lang="fi-FI"/>
        </a:p>
      </dgm:t>
    </dgm:pt>
    <dgm:pt modelId="{6E48BC74-0A8E-4EE5-AAF2-BED3FFA409CC}">
      <dgm:prSet phldrT="[Teksti]"/>
      <dgm:spPr/>
      <dgm:t>
        <a:bodyPr/>
        <a:lstStyle/>
        <a:p>
          <a:pPr>
            <a:lnSpc>
              <a:spcPct val="100000"/>
            </a:lnSpc>
          </a:pPr>
          <a:r>
            <a:rPr lang="fi-FI" dirty="0"/>
            <a:t>Katusuunnitelma</a:t>
          </a:r>
        </a:p>
      </dgm:t>
    </dgm:pt>
    <dgm:pt modelId="{7CECAB46-A628-444E-82ED-A963FD925048}" type="parTrans" cxnId="{80C1A91E-A65A-451A-A8A8-8B15180CD5A7}">
      <dgm:prSet/>
      <dgm:spPr/>
      <dgm:t>
        <a:bodyPr/>
        <a:lstStyle/>
        <a:p>
          <a:endParaRPr lang="fi-FI"/>
        </a:p>
      </dgm:t>
    </dgm:pt>
    <dgm:pt modelId="{A80C1CFF-D8AE-40A5-A3B6-2325587A3E0A}" type="sibTrans" cxnId="{80C1A91E-A65A-451A-A8A8-8B15180CD5A7}">
      <dgm:prSet/>
      <dgm:spPr/>
      <dgm:t>
        <a:bodyPr/>
        <a:lstStyle/>
        <a:p>
          <a:endParaRPr lang="fi-FI"/>
        </a:p>
      </dgm:t>
    </dgm:pt>
    <dgm:pt modelId="{DE52EC19-A220-4706-804E-9A211314BD33}">
      <dgm:prSet phldrT="[Teksti]"/>
      <dgm:spPr/>
      <dgm:t>
        <a:bodyPr/>
        <a:lstStyle/>
        <a:p>
          <a:pPr>
            <a:lnSpc>
              <a:spcPct val="100000"/>
            </a:lnSpc>
          </a:pPr>
          <a:r>
            <a:rPr lang="fi-FI" dirty="0"/>
            <a:t>Rakentaminen</a:t>
          </a:r>
        </a:p>
      </dgm:t>
    </dgm:pt>
    <dgm:pt modelId="{A422D079-A4F5-4CE2-92E2-3BBD612A2627}" type="parTrans" cxnId="{A0425699-E27A-45C1-A5BF-44B9FCD7C495}">
      <dgm:prSet/>
      <dgm:spPr/>
      <dgm:t>
        <a:bodyPr/>
        <a:lstStyle/>
        <a:p>
          <a:endParaRPr lang="fi-FI"/>
        </a:p>
      </dgm:t>
    </dgm:pt>
    <dgm:pt modelId="{50990945-D6A1-484A-A1A2-A5F4CEB7529C}" type="sibTrans" cxnId="{A0425699-E27A-45C1-A5BF-44B9FCD7C495}">
      <dgm:prSet/>
      <dgm:spPr/>
      <dgm:t>
        <a:bodyPr/>
        <a:lstStyle/>
        <a:p>
          <a:endParaRPr lang="fi-FI"/>
        </a:p>
      </dgm:t>
    </dgm:pt>
    <dgm:pt modelId="{134F4C35-D8FD-4BC8-A66F-4984DD53E130}" type="pres">
      <dgm:prSet presAssocID="{413E2153-2417-4E2E-9530-B449A66B1D47}" presName="CompostProcess" presStyleCnt="0">
        <dgm:presLayoutVars>
          <dgm:dir/>
          <dgm:resizeHandles val="exact"/>
        </dgm:presLayoutVars>
      </dgm:prSet>
      <dgm:spPr/>
    </dgm:pt>
    <dgm:pt modelId="{40F342F3-ED3B-4943-8595-57D8A437C680}" type="pres">
      <dgm:prSet presAssocID="{413E2153-2417-4E2E-9530-B449A66B1D47}" presName="arrow" presStyleLbl="bgShp" presStyleIdx="0" presStyleCnt="1" custScaleX="111958"/>
      <dgm:spPr/>
    </dgm:pt>
    <dgm:pt modelId="{F9C9A6E8-BA9C-42F2-9691-9C5A5F3120B1}" type="pres">
      <dgm:prSet presAssocID="{413E2153-2417-4E2E-9530-B449A66B1D47}" presName="linearProcess" presStyleCnt="0"/>
      <dgm:spPr/>
    </dgm:pt>
    <dgm:pt modelId="{73537EA6-C709-4600-A13F-02AFEA2B1CDF}" type="pres">
      <dgm:prSet presAssocID="{CBB544E6-45F6-4123-9B05-CBE43B002D72}" presName="textNode" presStyleLbl="node1" presStyleIdx="0" presStyleCnt="3" custScaleX="134665">
        <dgm:presLayoutVars>
          <dgm:bulletEnabled val="1"/>
        </dgm:presLayoutVars>
      </dgm:prSet>
      <dgm:spPr/>
    </dgm:pt>
    <dgm:pt modelId="{99B275CF-1AC5-41EB-AECC-066D9ECCC262}" type="pres">
      <dgm:prSet presAssocID="{69F10646-ABE4-4A7E-ACCF-28FE51A28CC3}" presName="sibTrans" presStyleCnt="0"/>
      <dgm:spPr/>
    </dgm:pt>
    <dgm:pt modelId="{11173BF0-08A5-4AEE-9B81-BCB61B3E23CD}" type="pres">
      <dgm:prSet presAssocID="{6E48BC74-0A8E-4EE5-AAF2-BED3FFA409CC}" presName="textNode" presStyleLbl="node1" presStyleIdx="1" presStyleCnt="3" custScaleX="62472" custLinFactNeighborX="-25093" custLinFactNeighborY="0">
        <dgm:presLayoutVars>
          <dgm:bulletEnabled val="1"/>
        </dgm:presLayoutVars>
      </dgm:prSet>
      <dgm:spPr/>
    </dgm:pt>
    <dgm:pt modelId="{737501B7-A0A9-4008-96A7-538BD2FEC206}" type="pres">
      <dgm:prSet presAssocID="{A80C1CFF-D8AE-40A5-A3B6-2325587A3E0A}" presName="sibTrans" presStyleCnt="0"/>
      <dgm:spPr/>
    </dgm:pt>
    <dgm:pt modelId="{25DA8EB3-744A-47EE-AED0-1E043B5E7D82}" type="pres">
      <dgm:prSet presAssocID="{DE52EC19-A220-4706-804E-9A211314BD33}" presName="textNode" presStyleLbl="node1" presStyleIdx="2" presStyleCnt="3" custScaleX="62472">
        <dgm:presLayoutVars>
          <dgm:bulletEnabled val="1"/>
        </dgm:presLayoutVars>
      </dgm:prSet>
      <dgm:spPr/>
    </dgm:pt>
  </dgm:ptLst>
  <dgm:cxnLst>
    <dgm:cxn modelId="{250A8D16-E421-473E-B60D-83D55007F654}" srcId="{413E2153-2417-4E2E-9530-B449A66B1D47}" destId="{CBB544E6-45F6-4123-9B05-CBE43B002D72}" srcOrd="0" destOrd="0" parTransId="{FB15F7F2-9BA5-4B3C-8AAC-CD58D6B778F5}" sibTransId="{69F10646-ABE4-4A7E-ACCF-28FE51A28CC3}"/>
    <dgm:cxn modelId="{80C1A91E-A65A-451A-A8A8-8B15180CD5A7}" srcId="{413E2153-2417-4E2E-9530-B449A66B1D47}" destId="{6E48BC74-0A8E-4EE5-AAF2-BED3FFA409CC}" srcOrd="1" destOrd="0" parTransId="{7CECAB46-A628-444E-82ED-A963FD925048}" sibTransId="{A80C1CFF-D8AE-40A5-A3B6-2325587A3E0A}"/>
    <dgm:cxn modelId="{355AD83B-3662-49AC-A0A0-49BCD26E726C}" type="presOf" srcId="{CBB544E6-45F6-4123-9B05-CBE43B002D72}" destId="{73537EA6-C709-4600-A13F-02AFEA2B1CDF}" srcOrd="0" destOrd="0" presId="urn:microsoft.com/office/officeart/2005/8/layout/hProcess9"/>
    <dgm:cxn modelId="{38FE693F-9E44-4247-9C96-ED7C7701F684}" type="presOf" srcId="{6E48BC74-0A8E-4EE5-AAF2-BED3FFA409CC}" destId="{11173BF0-08A5-4AEE-9B81-BCB61B3E23CD}" srcOrd="0" destOrd="0" presId="urn:microsoft.com/office/officeart/2005/8/layout/hProcess9"/>
    <dgm:cxn modelId="{107F6C63-72E5-4C6F-A60E-CF0B495198F7}" type="presOf" srcId="{413E2153-2417-4E2E-9530-B449A66B1D47}" destId="{134F4C35-D8FD-4BC8-A66F-4984DD53E130}" srcOrd="0" destOrd="0" presId="urn:microsoft.com/office/officeart/2005/8/layout/hProcess9"/>
    <dgm:cxn modelId="{A0425699-E27A-45C1-A5BF-44B9FCD7C495}" srcId="{413E2153-2417-4E2E-9530-B449A66B1D47}" destId="{DE52EC19-A220-4706-804E-9A211314BD33}" srcOrd="2" destOrd="0" parTransId="{A422D079-A4F5-4CE2-92E2-3BBD612A2627}" sibTransId="{50990945-D6A1-484A-A1A2-A5F4CEB7529C}"/>
    <dgm:cxn modelId="{493FF3DA-9516-4636-9699-0AF4FC924AD5}" type="presOf" srcId="{DE52EC19-A220-4706-804E-9A211314BD33}" destId="{25DA8EB3-744A-47EE-AED0-1E043B5E7D82}" srcOrd="0" destOrd="0" presId="urn:microsoft.com/office/officeart/2005/8/layout/hProcess9"/>
    <dgm:cxn modelId="{A035453C-D457-4316-BE53-653E1E702177}" type="presParOf" srcId="{134F4C35-D8FD-4BC8-A66F-4984DD53E130}" destId="{40F342F3-ED3B-4943-8595-57D8A437C680}" srcOrd="0" destOrd="0" presId="urn:microsoft.com/office/officeart/2005/8/layout/hProcess9"/>
    <dgm:cxn modelId="{00EED091-7E0D-4F26-95C6-CB427247B70F}" type="presParOf" srcId="{134F4C35-D8FD-4BC8-A66F-4984DD53E130}" destId="{F9C9A6E8-BA9C-42F2-9691-9C5A5F3120B1}" srcOrd="1" destOrd="0" presId="urn:microsoft.com/office/officeart/2005/8/layout/hProcess9"/>
    <dgm:cxn modelId="{853B7BA9-B74C-443C-9479-3BDC7EC81CC7}" type="presParOf" srcId="{F9C9A6E8-BA9C-42F2-9691-9C5A5F3120B1}" destId="{73537EA6-C709-4600-A13F-02AFEA2B1CDF}" srcOrd="0" destOrd="0" presId="urn:microsoft.com/office/officeart/2005/8/layout/hProcess9"/>
    <dgm:cxn modelId="{979B2D59-7181-423F-9EA3-FFDE3B5ABDB4}" type="presParOf" srcId="{F9C9A6E8-BA9C-42F2-9691-9C5A5F3120B1}" destId="{99B275CF-1AC5-41EB-AECC-066D9ECCC262}" srcOrd="1" destOrd="0" presId="urn:microsoft.com/office/officeart/2005/8/layout/hProcess9"/>
    <dgm:cxn modelId="{586C1E2C-C0E6-48DC-9C5A-83182B0384F5}" type="presParOf" srcId="{F9C9A6E8-BA9C-42F2-9691-9C5A5F3120B1}" destId="{11173BF0-08A5-4AEE-9B81-BCB61B3E23CD}" srcOrd="2" destOrd="0" presId="urn:microsoft.com/office/officeart/2005/8/layout/hProcess9"/>
    <dgm:cxn modelId="{C773A444-880F-4158-B5E9-B1783EA03D70}" type="presParOf" srcId="{F9C9A6E8-BA9C-42F2-9691-9C5A5F3120B1}" destId="{737501B7-A0A9-4008-96A7-538BD2FEC206}" srcOrd="3" destOrd="0" presId="urn:microsoft.com/office/officeart/2005/8/layout/hProcess9"/>
    <dgm:cxn modelId="{FF474779-C339-4C19-97A1-08EC520023B4}" type="presParOf" srcId="{F9C9A6E8-BA9C-42F2-9691-9C5A5F3120B1}" destId="{25DA8EB3-744A-47EE-AED0-1E043B5E7D8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378A906-CF68-446E-9AAC-E5787C497845}" type="doc">
      <dgm:prSet loTypeId="urn:microsoft.com/office/officeart/2008/layout/HexagonCluster" loCatId="relationship" qsTypeId="urn:microsoft.com/office/officeart/2005/8/quickstyle/simple1" qsCatId="simple" csTypeId="urn:microsoft.com/office/officeart/2005/8/colors/accent4_1" csCatId="accent4" phldr="1"/>
      <dgm:spPr/>
      <dgm:t>
        <a:bodyPr/>
        <a:lstStyle/>
        <a:p>
          <a:endParaRPr lang="fi-FI"/>
        </a:p>
      </dgm:t>
    </dgm:pt>
    <dgm:pt modelId="{F86C91EE-3F99-4D5C-99FF-B7D7395F4944}">
      <dgm:prSet phldrT="[Teksti]"/>
      <dgm:spPr/>
      <dgm:t>
        <a:bodyPr/>
        <a:lstStyle/>
        <a:p>
          <a:r>
            <a:rPr lang="fi-FI" dirty="0"/>
            <a:t>Hyväksyntä</a:t>
          </a:r>
        </a:p>
      </dgm:t>
    </dgm:pt>
    <dgm:pt modelId="{3F931E58-632F-4A78-961B-94DA1C033104}" type="parTrans" cxnId="{37C87E87-DB2D-4999-B99F-904FB3CB1B48}">
      <dgm:prSet/>
      <dgm:spPr/>
      <dgm:t>
        <a:bodyPr/>
        <a:lstStyle/>
        <a:p>
          <a:endParaRPr lang="fi-FI"/>
        </a:p>
      </dgm:t>
    </dgm:pt>
    <dgm:pt modelId="{716DA344-B118-418F-B732-ED515F40615C}" type="sibTrans" cxnId="{37C87E87-DB2D-4999-B99F-904FB3CB1B48}">
      <dgm:prSet/>
      <dgm:spPr>
        <a:blipFill>
          <a:blip xmlns:r="http://schemas.openxmlformats.org/officeDocument/2006/relationships" r:embed="rId1">
            <a:extLst>
              <a:ext uri="{96DAC541-7B7A-43D3-8B79-37D633B846F1}">
                <asvg:svgBlip xmlns:asvg="http://schemas.microsoft.com/office/drawing/2016/SVG/main" r:embed="rId2"/>
              </a:ext>
            </a:extLst>
          </a:blip>
          <a:srcRect/>
          <a:stretch>
            <a:fillRect t="-8000" b="-8000"/>
          </a:stretch>
        </a:blipFill>
      </dgm:spPr>
      <dgm:t>
        <a:bodyPr/>
        <a:lstStyle/>
        <a:p>
          <a:endParaRPr lang="fi-FI"/>
        </a:p>
      </dgm:t>
      <dgm:extLst>
        <a:ext uri="{E40237B7-FDA0-4F09-8148-C483321AD2D9}">
          <dgm14:cNvPr xmlns:dgm14="http://schemas.microsoft.com/office/drawing/2010/diagram" id="0" name="" descr="Peukku ylös -merkki"/>
        </a:ext>
      </dgm:extLst>
    </dgm:pt>
    <dgm:pt modelId="{37DAEE6C-6CC7-45D0-9AE3-5A712DCEE9FB}">
      <dgm:prSet phldrT="[Teksti]"/>
      <dgm:spPr/>
      <dgm:t>
        <a:bodyPr/>
        <a:lstStyle/>
        <a:p>
          <a:r>
            <a:rPr lang="fi-FI" dirty="0"/>
            <a:t>Hyväksyttävyys</a:t>
          </a:r>
        </a:p>
      </dgm:t>
    </dgm:pt>
    <dgm:pt modelId="{387793A6-3AEF-413D-BB77-F29C972F9A91}" type="parTrans" cxnId="{BAAB3836-00E7-4C84-BBD2-81B737762AAE}">
      <dgm:prSet/>
      <dgm:spPr/>
      <dgm:t>
        <a:bodyPr/>
        <a:lstStyle/>
        <a:p>
          <a:endParaRPr lang="fi-FI"/>
        </a:p>
      </dgm:t>
    </dgm:pt>
    <dgm:pt modelId="{983E7607-A82D-4500-91B0-4F965EAC06EE}" type="sibTrans" cxnId="{BAAB3836-00E7-4C84-BBD2-81B737762AAE}">
      <dgm:prSet/>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000" b="-8000"/>
          </a:stretch>
        </a:blipFill>
      </dgm:spPr>
      <dgm:t>
        <a:bodyPr/>
        <a:lstStyle/>
        <a:p>
          <a:endParaRPr lang="fi-FI"/>
        </a:p>
      </dgm:t>
    </dgm:pt>
    <dgm:pt modelId="{7A8F95E7-91C9-443B-BE0D-01A307325B24}" type="pres">
      <dgm:prSet presAssocID="{E378A906-CF68-446E-9AAC-E5787C497845}" presName="Name0" presStyleCnt="0">
        <dgm:presLayoutVars>
          <dgm:chMax val="21"/>
          <dgm:chPref val="21"/>
        </dgm:presLayoutVars>
      </dgm:prSet>
      <dgm:spPr/>
    </dgm:pt>
    <dgm:pt modelId="{2A13C4B7-7547-49D1-AD72-364F1B34BD10}" type="pres">
      <dgm:prSet presAssocID="{F86C91EE-3F99-4D5C-99FF-B7D7395F4944}" presName="text1" presStyleCnt="0"/>
      <dgm:spPr/>
    </dgm:pt>
    <dgm:pt modelId="{AAD19E18-23F0-441C-B1BC-5EF3A58E6C7F}" type="pres">
      <dgm:prSet presAssocID="{F86C91EE-3F99-4D5C-99FF-B7D7395F4944}" presName="textRepeatNode" presStyleLbl="alignNode1" presStyleIdx="0" presStyleCnt="2">
        <dgm:presLayoutVars>
          <dgm:chMax val="0"/>
          <dgm:chPref val="0"/>
          <dgm:bulletEnabled val="1"/>
        </dgm:presLayoutVars>
      </dgm:prSet>
      <dgm:spPr/>
    </dgm:pt>
    <dgm:pt modelId="{1AFDEE07-E56D-4050-85C9-5413863D729E}" type="pres">
      <dgm:prSet presAssocID="{F86C91EE-3F99-4D5C-99FF-B7D7395F4944}" presName="textaccent1" presStyleCnt="0"/>
      <dgm:spPr/>
    </dgm:pt>
    <dgm:pt modelId="{45E2A5D1-249D-4AE6-B671-0B135AEED71D}" type="pres">
      <dgm:prSet presAssocID="{F86C91EE-3F99-4D5C-99FF-B7D7395F4944}" presName="accentRepeatNode" presStyleLbl="solidAlignAcc1" presStyleIdx="0" presStyleCnt="4"/>
      <dgm:spPr/>
    </dgm:pt>
    <dgm:pt modelId="{36B192B5-49F6-4F7A-A432-638DE9AD6740}" type="pres">
      <dgm:prSet presAssocID="{716DA344-B118-418F-B732-ED515F40615C}" presName="image1" presStyleCnt="0"/>
      <dgm:spPr/>
    </dgm:pt>
    <dgm:pt modelId="{787D9228-0520-4336-9FE3-1E3F3A7E0808}" type="pres">
      <dgm:prSet presAssocID="{716DA344-B118-418F-B732-ED515F40615C}" presName="imageRepeatNode" presStyleLbl="alignAcc1" presStyleIdx="0" presStyleCnt="2"/>
      <dgm:spPr/>
    </dgm:pt>
    <dgm:pt modelId="{263AA91D-16DD-40C9-A065-2402A677FF8E}" type="pres">
      <dgm:prSet presAssocID="{716DA344-B118-418F-B732-ED515F40615C}" presName="imageaccent1" presStyleCnt="0"/>
      <dgm:spPr/>
    </dgm:pt>
    <dgm:pt modelId="{CEF113EA-86D7-4777-80BD-5BB99DD264E3}" type="pres">
      <dgm:prSet presAssocID="{716DA344-B118-418F-B732-ED515F40615C}" presName="accentRepeatNode" presStyleLbl="solidAlignAcc1" presStyleIdx="1" presStyleCnt="4"/>
      <dgm:spPr/>
    </dgm:pt>
    <dgm:pt modelId="{6A966261-D9B8-4744-BFC5-7C74CABDEDAF}" type="pres">
      <dgm:prSet presAssocID="{37DAEE6C-6CC7-45D0-9AE3-5A712DCEE9FB}" presName="text2" presStyleCnt="0"/>
      <dgm:spPr/>
    </dgm:pt>
    <dgm:pt modelId="{DDE57B07-4978-41A6-AFAB-65F7D3B9C279}" type="pres">
      <dgm:prSet presAssocID="{37DAEE6C-6CC7-45D0-9AE3-5A712DCEE9FB}" presName="textRepeatNode" presStyleLbl="alignNode1" presStyleIdx="1" presStyleCnt="2">
        <dgm:presLayoutVars>
          <dgm:chMax val="0"/>
          <dgm:chPref val="0"/>
          <dgm:bulletEnabled val="1"/>
        </dgm:presLayoutVars>
      </dgm:prSet>
      <dgm:spPr/>
    </dgm:pt>
    <dgm:pt modelId="{AC155F30-7D74-4E76-A7F9-7404E81E42C4}" type="pres">
      <dgm:prSet presAssocID="{37DAEE6C-6CC7-45D0-9AE3-5A712DCEE9FB}" presName="textaccent2" presStyleCnt="0"/>
      <dgm:spPr/>
    </dgm:pt>
    <dgm:pt modelId="{8F0D3E2C-CB76-4946-849B-45C6ADCA72DE}" type="pres">
      <dgm:prSet presAssocID="{37DAEE6C-6CC7-45D0-9AE3-5A712DCEE9FB}" presName="accentRepeatNode" presStyleLbl="solidAlignAcc1" presStyleIdx="2" presStyleCnt="4"/>
      <dgm:spPr/>
    </dgm:pt>
    <dgm:pt modelId="{0B6C4165-C616-4579-9A9D-A9CE0BFA1788}" type="pres">
      <dgm:prSet presAssocID="{983E7607-A82D-4500-91B0-4F965EAC06EE}" presName="image2" presStyleCnt="0"/>
      <dgm:spPr/>
    </dgm:pt>
    <dgm:pt modelId="{76998A2B-F76E-4308-9169-CA24699663EC}" type="pres">
      <dgm:prSet presAssocID="{983E7607-A82D-4500-91B0-4F965EAC06EE}" presName="imageRepeatNode" presStyleLbl="alignAcc1" presStyleIdx="1" presStyleCnt="2"/>
      <dgm:spPr/>
    </dgm:pt>
    <dgm:pt modelId="{62911408-42AF-4E1E-B68B-D45D620CCF75}" type="pres">
      <dgm:prSet presAssocID="{983E7607-A82D-4500-91B0-4F965EAC06EE}" presName="imageaccent2" presStyleCnt="0"/>
      <dgm:spPr/>
    </dgm:pt>
    <dgm:pt modelId="{01D51EE4-86AC-4BA6-AD62-56A88D86DD00}" type="pres">
      <dgm:prSet presAssocID="{983E7607-A82D-4500-91B0-4F965EAC06EE}" presName="accentRepeatNode" presStyleLbl="solidAlignAcc1" presStyleIdx="3" presStyleCnt="4"/>
      <dgm:spPr/>
    </dgm:pt>
  </dgm:ptLst>
  <dgm:cxnLst>
    <dgm:cxn modelId="{FD0D2C19-E250-4AA4-B915-810BE4B32599}" type="presOf" srcId="{F86C91EE-3F99-4D5C-99FF-B7D7395F4944}" destId="{AAD19E18-23F0-441C-B1BC-5EF3A58E6C7F}" srcOrd="0" destOrd="0" presId="urn:microsoft.com/office/officeart/2008/layout/HexagonCluster"/>
    <dgm:cxn modelId="{BAAB3836-00E7-4C84-BBD2-81B737762AAE}" srcId="{E378A906-CF68-446E-9AAC-E5787C497845}" destId="{37DAEE6C-6CC7-45D0-9AE3-5A712DCEE9FB}" srcOrd="1" destOrd="0" parTransId="{387793A6-3AEF-413D-BB77-F29C972F9A91}" sibTransId="{983E7607-A82D-4500-91B0-4F965EAC06EE}"/>
    <dgm:cxn modelId="{EBCDF467-9B1E-409E-8C61-DF7A4A6F656D}" type="presOf" srcId="{983E7607-A82D-4500-91B0-4F965EAC06EE}" destId="{76998A2B-F76E-4308-9169-CA24699663EC}" srcOrd="0" destOrd="0" presId="urn:microsoft.com/office/officeart/2008/layout/HexagonCluster"/>
    <dgm:cxn modelId="{F16A504C-20D3-4C91-9156-6D0921F28E06}" type="presOf" srcId="{716DA344-B118-418F-B732-ED515F40615C}" destId="{787D9228-0520-4336-9FE3-1E3F3A7E0808}" srcOrd="0" destOrd="0" presId="urn:microsoft.com/office/officeart/2008/layout/HexagonCluster"/>
    <dgm:cxn modelId="{FBFE7E7B-A7E6-4A11-811E-1C394A14DEA0}" type="presOf" srcId="{E378A906-CF68-446E-9AAC-E5787C497845}" destId="{7A8F95E7-91C9-443B-BE0D-01A307325B24}" srcOrd="0" destOrd="0" presId="urn:microsoft.com/office/officeart/2008/layout/HexagonCluster"/>
    <dgm:cxn modelId="{37C87E87-DB2D-4999-B99F-904FB3CB1B48}" srcId="{E378A906-CF68-446E-9AAC-E5787C497845}" destId="{F86C91EE-3F99-4D5C-99FF-B7D7395F4944}" srcOrd="0" destOrd="0" parTransId="{3F931E58-632F-4A78-961B-94DA1C033104}" sibTransId="{716DA344-B118-418F-B732-ED515F40615C}"/>
    <dgm:cxn modelId="{AF8E2FA0-33F9-4739-9AF7-96EB463F87E5}" type="presOf" srcId="{37DAEE6C-6CC7-45D0-9AE3-5A712DCEE9FB}" destId="{DDE57B07-4978-41A6-AFAB-65F7D3B9C279}" srcOrd="0" destOrd="0" presId="urn:microsoft.com/office/officeart/2008/layout/HexagonCluster"/>
    <dgm:cxn modelId="{2F906957-29C9-4DE4-9A05-C0D2C465EC20}" type="presParOf" srcId="{7A8F95E7-91C9-443B-BE0D-01A307325B24}" destId="{2A13C4B7-7547-49D1-AD72-364F1B34BD10}" srcOrd="0" destOrd="0" presId="urn:microsoft.com/office/officeart/2008/layout/HexagonCluster"/>
    <dgm:cxn modelId="{48491E27-BBC6-4320-8A3D-E88DA4529A73}" type="presParOf" srcId="{2A13C4B7-7547-49D1-AD72-364F1B34BD10}" destId="{AAD19E18-23F0-441C-B1BC-5EF3A58E6C7F}" srcOrd="0" destOrd="0" presId="urn:microsoft.com/office/officeart/2008/layout/HexagonCluster"/>
    <dgm:cxn modelId="{F67D8650-9C76-48DC-83C0-16270C2C2819}" type="presParOf" srcId="{7A8F95E7-91C9-443B-BE0D-01A307325B24}" destId="{1AFDEE07-E56D-4050-85C9-5413863D729E}" srcOrd="1" destOrd="0" presId="urn:microsoft.com/office/officeart/2008/layout/HexagonCluster"/>
    <dgm:cxn modelId="{BFBDE0EC-1C08-4B51-9164-B797BDBE5498}" type="presParOf" srcId="{1AFDEE07-E56D-4050-85C9-5413863D729E}" destId="{45E2A5D1-249D-4AE6-B671-0B135AEED71D}" srcOrd="0" destOrd="0" presId="urn:microsoft.com/office/officeart/2008/layout/HexagonCluster"/>
    <dgm:cxn modelId="{71770F23-A08F-4795-95D5-F472F791FB79}" type="presParOf" srcId="{7A8F95E7-91C9-443B-BE0D-01A307325B24}" destId="{36B192B5-49F6-4F7A-A432-638DE9AD6740}" srcOrd="2" destOrd="0" presId="urn:microsoft.com/office/officeart/2008/layout/HexagonCluster"/>
    <dgm:cxn modelId="{78400394-20AE-4006-A31E-9D73EF4D38FE}" type="presParOf" srcId="{36B192B5-49F6-4F7A-A432-638DE9AD6740}" destId="{787D9228-0520-4336-9FE3-1E3F3A7E0808}" srcOrd="0" destOrd="0" presId="urn:microsoft.com/office/officeart/2008/layout/HexagonCluster"/>
    <dgm:cxn modelId="{CEAF4841-13FB-4486-A4BA-791F46DBB53F}" type="presParOf" srcId="{7A8F95E7-91C9-443B-BE0D-01A307325B24}" destId="{263AA91D-16DD-40C9-A065-2402A677FF8E}" srcOrd="3" destOrd="0" presId="urn:microsoft.com/office/officeart/2008/layout/HexagonCluster"/>
    <dgm:cxn modelId="{128308DC-217D-4E82-9627-369970613798}" type="presParOf" srcId="{263AA91D-16DD-40C9-A065-2402A677FF8E}" destId="{CEF113EA-86D7-4777-80BD-5BB99DD264E3}" srcOrd="0" destOrd="0" presId="urn:microsoft.com/office/officeart/2008/layout/HexagonCluster"/>
    <dgm:cxn modelId="{573F4700-1959-4B1E-9BF7-5C94DBB82238}" type="presParOf" srcId="{7A8F95E7-91C9-443B-BE0D-01A307325B24}" destId="{6A966261-D9B8-4744-BFC5-7C74CABDEDAF}" srcOrd="4" destOrd="0" presId="urn:microsoft.com/office/officeart/2008/layout/HexagonCluster"/>
    <dgm:cxn modelId="{9D0752F0-40A9-4895-91B7-EBF814F45CBD}" type="presParOf" srcId="{6A966261-D9B8-4744-BFC5-7C74CABDEDAF}" destId="{DDE57B07-4978-41A6-AFAB-65F7D3B9C279}" srcOrd="0" destOrd="0" presId="urn:microsoft.com/office/officeart/2008/layout/HexagonCluster"/>
    <dgm:cxn modelId="{7F451C52-9A1F-4106-A27F-4F75005FC31B}" type="presParOf" srcId="{7A8F95E7-91C9-443B-BE0D-01A307325B24}" destId="{AC155F30-7D74-4E76-A7F9-7404E81E42C4}" srcOrd="5" destOrd="0" presId="urn:microsoft.com/office/officeart/2008/layout/HexagonCluster"/>
    <dgm:cxn modelId="{FE49A228-3350-47A4-B887-F66D31787DBE}" type="presParOf" srcId="{AC155F30-7D74-4E76-A7F9-7404E81E42C4}" destId="{8F0D3E2C-CB76-4946-849B-45C6ADCA72DE}" srcOrd="0" destOrd="0" presId="urn:microsoft.com/office/officeart/2008/layout/HexagonCluster"/>
    <dgm:cxn modelId="{050B3A36-064D-43F0-BE63-124B65D379F5}" type="presParOf" srcId="{7A8F95E7-91C9-443B-BE0D-01A307325B24}" destId="{0B6C4165-C616-4579-9A9D-A9CE0BFA1788}" srcOrd="6" destOrd="0" presId="urn:microsoft.com/office/officeart/2008/layout/HexagonCluster"/>
    <dgm:cxn modelId="{42897F2A-CE9F-4DAC-A248-8A6784041A20}" type="presParOf" srcId="{0B6C4165-C616-4579-9A9D-A9CE0BFA1788}" destId="{76998A2B-F76E-4308-9169-CA24699663EC}" srcOrd="0" destOrd="0" presId="urn:microsoft.com/office/officeart/2008/layout/HexagonCluster"/>
    <dgm:cxn modelId="{D404F988-4354-48E4-98ED-3072FEFD8BC6}" type="presParOf" srcId="{7A8F95E7-91C9-443B-BE0D-01A307325B24}" destId="{62911408-42AF-4E1E-B68B-D45D620CCF75}" srcOrd="7" destOrd="0" presId="urn:microsoft.com/office/officeart/2008/layout/HexagonCluster"/>
    <dgm:cxn modelId="{F064227E-77A9-41D3-8983-2B2F089227FE}" type="presParOf" srcId="{62911408-42AF-4E1E-B68B-D45D620CCF75}" destId="{01D51EE4-86AC-4BA6-AD62-56A88D86DD00}"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3FBA43-B6CA-40DE-A3FA-7CD5EE95EAB0}">
      <dsp:nvSpPr>
        <dsp:cNvPr id="0" name=""/>
        <dsp:cNvSpPr/>
      </dsp:nvSpPr>
      <dsp:spPr>
        <a:xfrm>
          <a:off x="711703" y="0"/>
          <a:ext cx="8065967" cy="2804665"/>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D565E7-E22A-44D3-B49B-3C6553CB198C}">
      <dsp:nvSpPr>
        <dsp:cNvPr id="0" name=""/>
        <dsp:cNvSpPr/>
      </dsp:nvSpPr>
      <dsp:spPr>
        <a:xfrm>
          <a:off x="4633" y="841399"/>
          <a:ext cx="2255348" cy="112186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fi-FI" sz="1400" kern="1200" dirty="0"/>
            <a:t>Lähtötiedot</a:t>
          </a:r>
        </a:p>
        <a:p>
          <a:pPr marL="57150" lvl="1" indent="-57150" algn="l" defTabSz="488950">
            <a:lnSpc>
              <a:spcPct val="90000"/>
            </a:lnSpc>
            <a:spcBef>
              <a:spcPct val="0"/>
            </a:spcBef>
            <a:spcAft>
              <a:spcPct val="15000"/>
            </a:spcAft>
            <a:buChar char="•"/>
          </a:pPr>
          <a:r>
            <a:rPr lang="fi-FI" sz="1100" kern="1200" dirty="0"/>
            <a:t>Vuorovaikutusraportit</a:t>
          </a:r>
        </a:p>
        <a:p>
          <a:pPr marL="57150" lvl="1" indent="-57150" algn="l" defTabSz="488950">
            <a:lnSpc>
              <a:spcPct val="90000"/>
            </a:lnSpc>
            <a:spcBef>
              <a:spcPct val="0"/>
            </a:spcBef>
            <a:spcAft>
              <a:spcPct val="15000"/>
            </a:spcAft>
            <a:buChar char="•"/>
          </a:pPr>
          <a:r>
            <a:rPr lang="fi-FI" sz="1100" kern="1200" dirty="0"/>
            <a:t>Lausunnot</a:t>
          </a:r>
        </a:p>
        <a:p>
          <a:pPr marL="57150" lvl="1" indent="-57150" algn="l" defTabSz="488950">
            <a:lnSpc>
              <a:spcPct val="90000"/>
            </a:lnSpc>
            <a:spcBef>
              <a:spcPct val="0"/>
            </a:spcBef>
            <a:spcAft>
              <a:spcPct val="15000"/>
            </a:spcAft>
            <a:buChar char="•"/>
          </a:pPr>
          <a:r>
            <a:rPr lang="fi-FI" sz="1100" kern="1200" dirty="0"/>
            <a:t>Lopputyöt ja raportit</a:t>
          </a:r>
        </a:p>
      </dsp:txBody>
      <dsp:txXfrm>
        <a:off x="59398" y="896164"/>
        <a:ext cx="2145818" cy="1012336"/>
      </dsp:txXfrm>
    </dsp:sp>
    <dsp:sp modelId="{BCECD50F-3127-4683-AA58-D8359871F8FB}">
      <dsp:nvSpPr>
        <dsp:cNvPr id="0" name=""/>
        <dsp:cNvSpPr/>
      </dsp:nvSpPr>
      <dsp:spPr>
        <a:xfrm>
          <a:off x="2412886" y="841399"/>
          <a:ext cx="2255348" cy="1121866"/>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fi-FI" sz="1400" kern="1200" dirty="0"/>
            <a:t>Sidosryhmien kannanotot</a:t>
          </a:r>
        </a:p>
        <a:p>
          <a:pPr marL="57150" lvl="1" indent="-57150" algn="l" defTabSz="488950">
            <a:lnSpc>
              <a:spcPct val="90000"/>
            </a:lnSpc>
            <a:spcBef>
              <a:spcPct val="0"/>
            </a:spcBef>
            <a:spcAft>
              <a:spcPct val="15000"/>
            </a:spcAft>
            <a:buChar char="•"/>
          </a:pPr>
          <a:r>
            <a:rPr lang="fi-FI" sz="1100" kern="1200" dirty="0"/>
            <a:t>Ryhmittely hankkeittain</a:t>
          </a:r>
        </a:p>
        <a:p>
          <a:pPr marL="57150" lvl="1" indent="-57150" algn="l" defTabSz="488950">
            <a:lnSpc>
              <a:spcPct val="90000"/>
            </a:lnSpc>
            <a:spcBef>
              <a:spcPct val="0"/>
            </a:spcBef>
            <a:spcAft>
              <a:spcPct val="15000"/>
            </a:spcAft>
            <a:buChar char="•"/>
          </a:pPr>
          <a:r>
            <a:rPr lang="fi-FI" sz="1100" kern="1200" dirty="0"/>
            <a:t>Ryhmittely sidosryhmittäin</a:t>
          </a:r>
        </a:p>
      </dsp:txBody>
      <dsp:txXfrm>
        <a:off x="2467651" y="896164"/>
        <a:ext cx="2145818" cy="1012336"/>
      </dsp:txXfrm>
    </dsp:sp>
    <dsp:sp modelId="{6EA9D68D-120C-4BE5-BC50-29F71F8C9FC0}">
      <dsp:nvSpPr>
        <dsp:cNvPr id="0" name=""/>
        <dsp:cNvSpPr/>
      </dsp:nvSpPr>
      <dsp:spPr>
        <a:xfrm>
          <a:off x="4821139" y="841399"/>
          <a:ext cx="2255348" cy="1121866"/>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fi-FI" sz="1400" kern="1200" dirty="0"/>
            <a:t>Asiakysymykset</a:t>
          </a:r>
        </a:p>
        <a:p>
          <a:pPr marL="57150" lvl="1" indent="-57150" algn="l" defTabSz="488950">
            <a:lnSpc>
              <a:spcPct val="90000"/>
            </a:lnSpc>
            <a:spcBef>
              <a:spcPct val="0"/>
            </a:spcBef>
            <a:spcAft>
              <a:spcPct val="15000"/>
            </a:spcAft>
            <a:buChar char="•"/>
          </a:pPr>
          <a:r>
            <a:rPr lang="fi-FI" sz="1100" kern="1200" dirty="0"/>
            <a:t>Teemat</a:t>
          </a:r>
        </a:p>
        <a:p>
          <a:pPr marL="57150" lvl="1" indent="-57150" algn="l" defTabSz="488950">
            <a:lnSpc>
              <a:spcPct val="90000"/>
            </a:lnSpc>
            <a:spcBef>
              <a:spcPct val="0"/>
            </a:spcBef>
            <a:spcAft>
              <a:spcPct val="15000"/>
            </a:spcAft>
            <a:buChar char="•"/>
          </a:pPr>
          <a:r>
            <a:rPr lang="fi-FI" sz="1100" kern="1200" dirty="0"/>
            <a:t>Asioiden väliset kytkennät</a:t>
          </a:r>
        </a:p>
      </dsp:txBody>
      <dsp:txXfrm>
        <a:off x="4875904" y="896164"/>
        <a:ext cx="2145818" cy="1012336"/>
      </dsp:txXfrm>
    </dsp:sp>
    <dsp:sp modelId="{E6484EC9-C7C4-4595-8ADA-B64AA77281DC}">
      <dsp:nvSpPr>
        <dsp:cNvPr id="0" name=""/>
        <dsp:cNvSpPr/>
      </dsp:nvSpPr>
      <dsp:spPr>
        <a:xfrm>
          <a:off x="7229392" y="841399"/>
          <a:ext cx="2255348" cy="1121866"/>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fi-FI" sz="1400" kern="1200" dirty="0"/>
            <a:t>Sidosryhmät ja asiakysymykset</a:t>
          </a:r>
        </a:p>
        <a:p>
          <a:pPr marL="57150" lvl="1" indent="-57150" algn="l" defTabSz="488950">
            <a:lnSpc>
              <a:spcPct val="90000"/>
            </a:lnSpc>
            <a:spcBef>
              <a:spcPct val="0"/>
            </a:spcBef>
            <a:spcAft>
              <a:spcPct val="15000"/>
            </a:spcAft>
            <a:buChar char="•"/>
          </a:pPr>
          <a:r>
            <a:rPr lang="fi-FI" sz="1100" kern="1200" dirty="0"/>
            <a:t>Mihin keskittyä tulevaisuudessa?</a:t>
          </a:r>
        </a:p>
        <a:p>
          <a:pPr marL="57150" lvl="1" indent="-57150" algn="l" defTabSz="488950">
            <a:lnSpc>
              <a:spcPct val="90000"/>
            </a:lnSpc>
            <a:spcBef>
              <a:spcPct val="0"/>
            </a:spcBef>
            <a:spcAft>
              <a:spcPct val="15000"/>
            </a:spcAft>
            <a:buChar char="•"/>
          </a:pPr>
          <a:r>
            <a:rPr lang="fi-FI" sz="1100" kern="1200" dirty="0"/>
            <a:t>Keitä on puuttunut?</a:t>
          </a:r>
        </a:p>
      </dsp:txBody>
      <dsp:txXfrm>
        <a:off x="7284157" y="896164"/>
        <a:ext cx="2145818" cy="101233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2A48E-2D03-4A43-AA03-235FD5259C96}">
      <dsp:nvSpPr>
        <dsp:cNvPr id="0" name=""/>
        <dsp:cNvSpPr/>
      </dsp:nvSpPr>
      <dsp:spPr>
        <a:xfrm>
          <a:off x="0" y="1650"/>
          <a:ext cx="10972320" cy="836627"/>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332031-B731-4037-9E43-769B5A1EB374}">
      <dsp:nvSpPr>
        <dsp:cNvPr id="0" name=""/>
        <dsp:cNvSpPr/>
      </dsp:nvSpPr>
      <dsp:spPr>
        <a:xfrm>
          <a:off x="253079" y="189891"/>
          <a:ext cx="460144" cy="4601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2D0C4B3-7F5F-4448-9C8E-DE9EF4A7A2A3}">
      <dsp:nvSpPr>
        <dsp:cNvPr id="0" name=""/>
        <dsp:cNvSpPr/>
      </dsp:nvSpPr>
      <dsp:spPr>
        <a:xfrm>
          <a:off x="966304" y="1650"/>
          <a:ext cx="10006015" cy="836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43" tIns="88543" rIns="88543" bIns="88543" numCol="1" spcCol="1270" anchor="ctr" anchorCtr="0">
          <a:noAutofit/>
        </a:bodyPr>
        <a:lstStyle/>
        <a:p>
          <a:pPr marL="0" lvl="0" indent="0" algn="l" defTabSz="977900">
            <a:lnSpc>
              <a:spcPct val="100000"/>
            </a:lnSpc>
            <a:spcBef>
              <a:spcPct val="0"/>
            </a:spcBef>
            <a:spcAft>
              <a:spcPct val="35000"/>
            </a:spcAft>
            <a:buNone/>
          </a:pPr>
          <a:r>
            <a:rPr lang="fi-FI" sz="2200" kern="1200"/>
            <a:t>Kaupunkilaisten ja sidosryhmien asenteet</a:t>
          </a:r>
          <a:endParaRPr lang="en-US" sz="2200" kern="1200"/>
        </a:p>
      </dsp:txBody>
      <dsp:txXfrm>
        <a:off x="966304" y="1650"/>
        <a:ext cx="10006015" cy="836627"/>
      </dsp:txXfrm>
    </dsp:sp>
    <dsp:sp modelId="{E3BBC124-9A58-42B5-A240-060479F0B286}">
      <dsp:nvSpPr>
        <dsp:cNvPr id="0" name=""/>
        <dsp:cNvSpPr/>
      </dsp:nvSpPr>
      <dsp:spPr>
        <a:xfrm>
          <a:off x="0" y="1047434"/>
          <a:ext cx="10972320" cy="836627"/>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B36F67-7223-4C69-BAB1-D07029921A10}">
      <dsp:nvSpPr>
        <dsp:cNvPr id="0" name=""/>
        <dsp:cNvSpPr/>
      </dsp:nvSpPr>
      <dsp:spPr>
        <a:xfrm>
          <a:off x="253079" y="1235675"/>
          <a:ext cx="460144" cy="4601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AED88DC-3350-401E-9A7D-57F561354559}">
      <dsp:nvSpPr>
        <dsp:cNvPr id="0" name=""/>
        <dsp:cNvSpPr/>
      </dsp:nvSpPr>
      <dsp:spPr>
        <a:xfrm>
          <a:off x="966304" y="1047434"/>
          <a:ext cx="10006015" cy="836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43" tIns="88543" rIns="88543" bIns="88543" numCol="1" spcCol="1270" anchor="ctr" anchorCtr="0">
          <a:noAutofit/>
        </a:bodyPr>
        <a:lstStyle/>
        <a:p>
          <a:pPr marL="0" lvl="0" indent="0" algn="l" defTabSz="977900">
            <a:lnSpc>
              <a:spcPct val="100000"/>
            </a:lnSpc>
            <a:spcBef>
              <a:spcPct val="0"/>
            </a:spcBef>
            <a:spcAft>
              <a:spcPct val="35000"/>
            </a:spcAft>
            <a:buNone/>
          </a:pPr>
          <a:r>
            <a:rPr lang="fi-FI" sz="2200" kern="1200" dirty="0"/>
            <a:t>Päätöksentekoprosessin ja siihen liittyvän vuorovaikutuksen laatu</a:t>
          </a:r>
          <a:endParaRPr lang="en-US" sz="2200" kern="1200" dirty="0"/>
        </a:p>
      </dsp:txBody>
      <dsp:txXfrm>
        <a:off x="966304" y="1047434"/>
        <a:ext cx="10006015" cy="836627"/>
      </dsp:txXfrm>
    </dsp:sp>
    <dsp:sp modelId="{9E7399D2-ED4F-42D3-874A-CC3F5244FC9B}">
      <dsp:nvSpPr>
        <dsp:cNvPr id="0" name=""/>
        <dsp:cNvSpPr/>
      </dsp:nvSpPr>
      <dsp:spPr>
        <a:xfrm>
          <a:off x="0" y="2093218"/>
          <a:ext cx="10972320" cy="836627"/>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59887F-ED15-4165-8784-5DE3E3F9F65B}">
      <dsp:nvSpPr>
        <dsp:cNvPr id="0" name=""/>
        <dsp:cNvSpPr/>
      </dsp:nvSpPr>
      <dsp:spPr>
        <a:xfrm>
          <a:off x="253079" y="2281459"/>
          <a:ext cx="460144" cy="4601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697861-8231-4B5E-97C9-49A1475DFD9B}">
      <dsp:nvSpPr>
        <dsp:cNvPr id="0" name=""/>
        <dsp:cNvSpPr/>
      </dsp:nvSpPr>
      <dsp:spPr>
        <a:xfrm>
          <a:off x="966304" y="2093218"/>
          <a:ext cx="10006015" cy="836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43" tIns="88543" rIns="88543" bIns="88543" numCol="1" spcCol="1270" anchor="ctr" anchorCtr="0">
          <a:noAutofit/>
        </a:bodyPr>
        <a:lstStyle/>
        <a:p>
          <a:pPr marL="0" lvl="0" indent="0" algn="l" defTabSz="977900">
            <a:lnSpc>
              <a:spcPct val="100000"/>
            </a:lnSpc>
            <a:spcBef>
              <a:spcPct val="0"/>
            </a:spcBef>
            <a:spcAft>
              <a:spcPct val="35000"/>
            </a:spcAft>
            <a:buNone/>
          </a:pPr>
          <a:r>
            <a:rPr lang="fi-FI" sz="2200" kern="1200" dirty="0"/>
            <a:t>Hyödyt ja haitat: kuka voittaa ja kuka häviää</a:t>
          </a:r>
          <a:endParaRPr lang="en-US" sz="2200" kern="1200" dirty="0"/>
        </a:p>
      </dsp:txBody>
      <dsp:txXfrm>
        <a:off x="966304" y="2093218"/>
        <a:ext cx="10006015" cy="836627"/>
      </dsp:txXfrm>
    </dsp:sp>
    <dsp:sp modelId="{429B3B88-5A9D-4A27-9299-AFA2DC18A824}">
      <dsp:nvSpPr>
        <dsp:cNvPr id="0" name=""/>
        <dsp:cNvSpPr/>
      </dsp:nvSpPr>
      <dsp:spPr>
        <a:xfrm>
          <a:off x="0" y="3139002"/>
          <a:ext cx="10972320" cy="836627"/>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8AC984-0706-473C-8519-2B284EDC9CFF}">
      <dsp:nvSpPr>
        <dsp:cNvPr id="0" name=""/>
        <dsp:cNvSpPr/>
      </dsp:nvSpPr>
      <dsp:spPr>
        <a:xfrm>
          <a:off x="253079" y="3327243"/>
          <a:ext cx="460144" cy="460144"/>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7CE24F-3394-4CC9-8A09-F25EB97E3A8D}">
      <dsp:nvSpPr>
        <dsp:cNvPr id="0" name=""/>
        <dsp:cNvSpPr/>
      </dsp:nvSpPr>
      <dsp:spPr>
        <a:xfrm>
          <a:off x="966304" y="3139002"/>
          <a:ext cx="10006015" cy="836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43" tIns="88543" rIns="88543" bIns="88543" numCol="1" spcCol="1270" anchor="ctr" anchorCtr="0">
          <a:noAutofit/>
        </a:bodyPr>
        <a:lstStyle/>
        <a:p>
          <a:pPr marL="0" lvl="0" indent="0" algn="l" defTabSz="977900">
            <a:lnSpc>
              <a:spcPct val="100000"/>
            </a:lnSpc>
            <a:spcBef>
              <a:spcPct val="0"/>
            </a:spcBef>
            <a:spcAft>
              <a:spcPct val="35000"/>
            </a:spcAft>
            <a:buNone/>
          </a:pPr>
          <a:r>
            <a:rPr lang="fi-FI" sz="2200" kern="1200"/>
            <a:t>Huolet liittyen hankkeiden vaikutuksiin, kuten maisemaan, omaisuuden arvoon ja terveyteen</a:t>
          </a:r>
          <a:endParaRPr lang="en-US" sz="2200" kern="1200"/>
        </a:p>
      </dsp:txBody>
      <dsp:txXfrm>
        <a:off x="966304" y="3139002"/>
        <a:ext cx="10006015" cy="83662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F7C1C1-7C65-4A6D-A59E-91941C139CC1}">
      <dsp:nvSpPr>
        <dsp:cNvPr id="0" name=""/>
        <dsp:cNvSpPr/>
      </dsp:nvSpPr>
      <dsp:spPr>
        <a:xfrm>
          <a:off x="3213014" y="1191468"/>
          <a:ext cx="1968400" cy="196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fi-FI" sz="2200" kern="1200">
              <a:latin typeface="Calibri" charset="0"/>
              <a:ea typeface="Calibri" charset="0"/>
              <a:cs typeface="Calibri" charset="0"/>
            </a:rPr>
            <a:t>Asennoituminen</a:t>
          </a:r>
        </a:p>
      </dsp:txBody>
      <dsp:txXfrm>
        <a:off x="3213014" y="1191468"/>
        <a:ext cx="1968400" cy="1968400"/>
      </dsp:txXfrm>
    </dsp:sp>
    <dsp:sp modelId="{A83B157B-9C16-42DA-88E8-D93272FC8801}">
      <dsp:nvSpPr>
        <dsp:cNvPr id="0" name=""/>
        <dsp:cNvSpPr/>
      </dsp:nvSpPr>
      <dsp:spPr>
        <a:xfrm>
          <a:off x="568560" y="153429"/>
          <a:ext cx="4044478" cy="4044478"/>
        </a:xfrm>
        <a:prstGeom prst="circularArrow">
          <a:avLst>
            <a:gd name="adj1" fmla="val 9490"/>
            <a:gd name="adj2" fmla="val 685651"/>
            <a:gd name="adj3" fmla="val 7847384"/>
            <a:gd name="adj4" fmla="val 2266965"/>
            <a:gd name="adj5" fmla="val 11072"/>
          </a:avLst>
        </a:prstGeom>
        <a:gradFill rotWithShape="0">
          <a:gsLst>
            <a:gs pos="0">
              <a:schemeClr val="accent4">
                <a:shade val="80000"/>
                <a:hueOff val="0"/>
                <a:satOff val="0"/>
                <a:lumOff val="0"/>
                <a:alphaOff val="0"/>
                <a:shade val="51000"/>
                <a:satMod val="130000"/>
              </a:schemeClr>
            </a:gs>
            <a:gs pos="80000">
              <a:schemeClr val="accent4">
                <a:shade val="80000"/>
                <a:hueOff val="0"/>
                <a:satOff val="0"/>
                <a:lumOff val="0"/>
                <a:alphaOff val="0"/>
                <a:shade val="93000"/>
                <a:satMod val="130000"/>
              </a:schemeClr>
            </a:gs>
            <a:gs pos="100000">
              <a:schemeClr val="accent4">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00B263D-5A94-4523-AB87-B5E1168AF076}">
      <dsp:nvSpPr>
        <dsp:cNvPr id="0" name=""/>
        <dsp:cNvSpPr/>
      </dsp:nvSpPr>
      <dsp:spPr>
        <a:xfrm>
          <a:off x="185" y="1191468"/>
          <a:ext cx="1968400" cy="1968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fi-FI" sz="2200" kern="1200">
              <a:latin typeface="Calibri" charset="0"/>
              <a:ea typeface="Calibri" charset="0"/>
              <a:cs typeface="Calibri" charset="0"/>
            </a:rPr>
            <a:t>Koetut vaikutukset</a:t>
          </a:r>
        </a:p>
      </dsp:txBody>
      <dsp:txXfrm>
        <a:off x="185" y="1191468"/>
        <a:ext cx="1968400" cy="1968400"/>
      </dsp:txXfrm>
    </dsp:sp>
    <dsp:sp modelId="{59EA3CE8-3633-497C-A207-EB2D70799EC1}">
      <dsp:nvSpPr>
        <dsp:cNvPr id="0" name=""/>
        <dsp:cNvSpPr/>
      </dsp:nvSpPr>
      <dsp:spPr>
        <a:xfrm>
          <a:off x="568560" y="153429"/>
          <a:ext cx="4044478" cy="4044478"/>
        </a:xfrm>
        <a:prstGeom prst="circularArrow">
          <a:avLst>
            <a:gd name="adj1" fmla="val 9490"/>
            <a:gd name="adj2" fmla="val 685651"/>
            <a:gd name="adj3" fmla="val 18647384"/>
            <a:gd name="adj4" fmla="val 13066965"/>
            <a:gd name="adj5" fmla="val 11072"/>
          </a:avLst>
        </a:prstGeom>
        <a:gradFill rotWithShape="0">
          <a:gsLst>
            <a:gs pos="0">
              <a:schemeClr val="accent4">
                <a:shade val="80000"/>
                <a:hueOff val="-176558"/>
                <a:satOff val="-4365"/>
                <a:lumOff val="24988"/>
                <a:alphaOff val="0"/>
                <a:shade val="51000"/>
                <a:satMod val="130000"/>
              </a:schemeClr>
            </a:gs>
            <a:gs pos="80000">
              <a:schemeClr val="accent4">
                <a:shade val="80000"/>
                <a:hueOff val="-176558"/>
                <a:satOff val="-4365"/>
                <a:lumOff val="24988"/>
                <a:alphaOff val="0"/>
                <a:shade val="93000"/>
                <a:satMod val="130000"/>
              </a:schemeClr>
            </a:gs>
            <a:gs pos="100000">
              <a:schemeClr val="accent4">
                <a:shade val="80000"/>
                <a:hueOff val="-176558"/>
                <a:satOff val="-4365"/>
                <a:lumOff val="2498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58BEE-3EC0-45FA-9AE2-9EFBFF5B5758}">
      <dsp:nvSpPr>
        <dsp:cNvPr id="0" name=""/>
        <dsp:cNvSpPr/>
      </dsp:nvSpPr>
      <dsp:spPr>
        <a:xfrm rot="5400000">
          <a:off x="7078592" y="-3030666"/>
          <a:ext cx="765822" cy="7022592"/>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Liikennesuunnitelman vuorovaikutusraportti</a:t>
          </a:r>
        </a:p>
        <a:p>
          <a:pPr marL="114300" lvl="1" indent="-114300" algn="l" defTabSz="622300">
            <a:lnSpc>
              <a:spcPct val="90000"/>
            </a:lnSpc>
            <a:spcBef>
              <a:spcPct val="0"/>
            </a:spcBef>
            <a:spcAft>
              <a:spcPct val="15000"/>
            </a:spcAft>
            <a:buChar char="•"/>
          </a:pPr>
          <a:r>
            <a:rPr lang="fi-FI" sz="1400" kern="1200" dirty="0"/>
            <a:t>Etnografinen tutkimus</a:t>
          </a:r>
        </a:p>
      </dsp:txBody>
      <dsp:txXfrm rot="-5400000">
        <a:off x="3950207" y="135103"/>
        <a:ext cx="6985208" cy="691054"/>
      </dsp:txXfrm>
    </dsp:sp>
    <dsp:sp modelId="{99D8007E-694F-4601-9EEF-64EE5E8B1B84}">
      <dsp:nvSpPr>
        <dsp:cNvPr id="0" name=""/>
        <dsp:cNvSpPr/>
      </dsp:nvSpPr>
      <dsp:spPr>
        <a:xfrm>
          <a:off x="0" y="1990"/>
          <a:ext cx="3950208" cy="95727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Hämeentien uudistus</a:t>
          </a:r>
        </a:p>
      </dsp:txBody>
      <dsp:txXfrm>
        <a:off x="46730" y="48720"/>
        <a:ext cx="3856748" cy="863818"/>
      </dsp:txXfrm>
    </dsp:sp>
    <dsp:sp modelId="{A44EF9DA-73A4-48C5-A579-C17A09E2DB33}">
      <dsp:nvSpPr>
        <dsp:cNvPr id="0" name=""/>
        <dsp:cNvSpPr/>
      </dsp:nvSpPr>
      <dsp:spPr>
        <a:xfrm rot="5400000">
          <a:off x="7078592" y="-2025523"/>
          <a:ext cx="765822" cy="7022592"/>
        </a:xfrm>
        <a:prstGeom prst="round2SameRect">
          <a:avLst/>
        </a:prstGeom>
        <a:solidFill>
          <a:schemeClr val="accent3">
            <a:tint val="40000"/>
            <a:alpha val="90000"/>
            <a:hueOff val="3572285"/>
            <a:satOff val="-4598"/>
            <a:lumOff val="-358"/>
            <a:alphaOff val="0"/>
          </a:schemeClr>
        </a:solidFill>
        <a:ln w="25400" cap="flat" cmpd="sng" algn="ctr">
          <a:solidFill>
            <a:schemeClr val="accent3">
              <a:tint val="40000"/>
              <a:alpha val="90000"/>
              <a:hueOff val="3572285"/>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Vuorovaikutussuunnitelma</a:t>
          </a:r>
        </a:p>
        <a:p>
          <a:pPr marL="114300" lvl="1" indent="-114300" algn="l" defTabSz="622300">
            <a:lnSpc>
              <a:spcPct val="90000"/>
            </a:lnSpc>
            <a:spcBef>
              <a:spcPct val="0"/>
            </a:spcBef>
            <a:spcAft>
              <a:spcPct val="15000"/>
            </a:spcAft>
            <a:buChar char="•"/>
          </a:pPr>
          <a:r>
            <a:rPr lang="fi-FI" sz="1400" kern="1200" dirty="0"/>
            <a:t>Lausunnot</a:t>
          </a:r>
        </a:p>
        <a:p>
          <a:pPr marL="114300" lvl="1" indent="-114300" algn="l" defTabSz="622300">
            <a:lnSpc>
              <a:spcPct val="90000"/>
            </a:lnSpc>
            <a:spcBef>
              <a:spcPct val="0"/>
            </a:spcBef>
            <a:spcAft>
              <a:spcPct val="15000"/>
            </a:spcAft>
            <a:buChar char="•"/>
          </a:pPr>
          <a:r>
            <a:rPr lang="fi-FI" sz="1400" kern="1200" dirty="0"/>
            <a:t>Barometrit</a:t>
          </a:r>
        </a:p>
      </dsp:txBody>
      <dsp:txXfrm rot="-5400000">
        <a:off x="3950207" y="1140246"/>
        <a:ext cx="6985208" cy="691054"/>
      </dsp:txXfrm>
    </dsp:sp>
    <dsp:sp modelId="{F8E10121-EB11-479C-8EBF-E060AE174F49}">
      <dsp:nvSpPr>
        <dsp:cNvPr id="0" name=""/>
        <dsp:cNvSpPr/>
      </dsp:nvSpPr>
      <dsp:spPr>
        <a:xfrm>
          <a:off x="0" y="1007132"/>
          <a:ext cx="3950208" cy="957278"/>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MAL 2019</a:t>
          </a:r>
        </a:p>
      </dsp:txBody>
      <dsp:txXfrm>
        <a:off x="46730" y="1053862"/>
        <a:ext cx="3856748" cy="863818"/>
      </dsp:txXfrm>
    </dsp:sp>
    <dsp:sp modelId="{9C0D8A45-8DA0-4338-A23B-6C2F5706F2DF}">
      <dsp:nvSpPr>
        <dsp:cNvPr id="0" name=""/>
        <dsp:cNvSpPr/>
      </dsp:nvSpPr>
      <dsp:spPr>
        <a:xfrm rot="5400000">
          <a:off x="7078592" y="-1020381"/>
          <a:ext cx="765822" cy="7022592"/>
        </a:xfrm>
        <a:prstGeom prst="round2SameRect">
          <a:avLst/>
        </a:prstGeom>
        <a:solidFill>
          <a:schemeClr val="accent3">
            <a:tint val="40000"/>
            <a:alpha val="90000"/>
            <a:hueOff val="7144569"/>
            <a:satOff val="-9195"/>
            <a:lumOff val="-717"/>
            <a:alphaOff val="0"/>
          </a:schemeClr>
        </a:solidFill>
        <a:ln w="25400" cap="flat" cmpd="sng" algn="ctr">
          <a:solidFill>
            <a:schemeClr val="accent3">
              <a:tint val="40000"/>
              <a:alpha val="90000"/>
              <a:hueOff val="7144569"/>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Vuorovaikutusraportit 2013 – 2016 </a:t>
          </a:r>
        </a:p>
      </dsp:txBody>
      <dsp:txXfrm rot="-5400000">
        <a:off x="3950207" y="2145388"/>
        <a:ext cx="6985208" cy="691054"/>
      </dsp:txXfrm>
    </dsp:sp>
    <dsp:sp modelId="{69C9E456-4B1B-4EF2-9701-5169A6C89344}">
      <dsp:nvSpPr>
        <dsp:cNvPr id="0" name=""/>
        <dsp:cNvSpPr/>
      </dsp:nvSpPr>
      <dsp:spPr>
        <a:xfrm>
          <a:off x="0" y="2012275"/>
          <a:ext cx="3950208" cy="957278"/>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Yleiskaava 2016</a:t>
          </a:r>
        </a:p>
      </dsp:txBody>
      <dsp:txXfrm>
        <a:off x="46730" y="2059005"/>
        <a:ext cx="3856748" cy="863818"/>
      </dsp:txXfrm>
    </dsp:sp>
    <dsp:sp modelId="{6F8D1F9D-5F73-4F7C-A807-9A1AC35DB3F3}">
      <dsp:nvSpPr>
        <dsp:cNvPr id="0" name=""/>
        <dsp:cNvSpPr/>
      </dsp:nvSpPr>
      <dsp:spPr>
        <a:xfrm rot="5400000">
          <a:off x="7078592" y="-15238"/>
          <a:ext cx="765822" cy="7022592"/>
        </a:xfrm>
        <a:prstGeom prst="round2Same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a:t>Vuorovaikutuksen kuvaus</a:t>
          </a:r>
        </a:p>
        <a:p>
          <a:pPr marL="114300" lvl="1" indent="-114300" algn="l" defTabSz="622300">
            <a:lnSpc>
              <a:spcPct val="90000"/>
            </a:lnSpc>
            <a:spcBef>
              <a:spcPct val="0"/>
            </a:spcBef>
            <a:spcAft>
              <a:spcPct val="15000"/>
            </a:spcAft>
            <a:buChar char="•"/>
          </a:pPr>
          <a:r>
            <a:rPr lang="fi-FI" sz="1400" kern="1200" dirty="0"/>
            <a:t>Diplomityö Saana Rossi</a:t>
          </a:r>
        </a:p>
        <a:p>
          <a:pPr marL="114300" lvl="1" indent="-114300" algn="l" defTabSz="622300">
            <a:lnSpc>
              <a:spcPct val="90000"/>
            </a:lnSpc>
            <a:spcBef>
              <a:spcPct val="0"/>
            </a:spcBef>
            <a:spcAft>
              <a:spcPct val="15000"/>
            </a:spcAft>
            <a:buChar char="•"/>
          </a:pPr>
          <a:r>
            <a:rPr lang="fi-FI" sz="1400" kern="1200" dirty="0"/>
            <a:t>Visiotyöpajojen koontiaineistot</a:t>
          </a:r>
        </a:p>
      </dsp:txBody>
      <dsp:txXfrm rot="-5400000">
        <a:off x="3950207" y="3150531"/>
        <a:ext cx="6985208" cy="691054"/>
      </dsp:txXfrm>
    </dsp:sp>
    <dsp:sp modelId="{8DDE3252-B003-458D-98AE-7FFD8CC5FE02}">
      <dsp:nvSpPr>
        <dsp:cNvPr id="0" name=""/>
        <dsp:cNvSpPr/>
      </dsp:nvSpPr>
      <dsp:spPr>
        <a:xfrm>
          <a:off x="0" y="3017418"/>
          <a:ext cx="3950208" cy="957278"/>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Keskustavisio</a:t>
          </a:r>
        </a:p>
      </dsp:txBody>
      <dsp:txXfrm>
        <a:off x="46730" y="3064148"/>
        <a:ext cx="3856748" cy="8638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48590-D518-46CB-973C-15FF5721E8A3}">
      <dsp:nvSpPr>
        <dsp:cNvPr id="0" name=""/>
        <dsp:cNvSpPr/>
      </dsp:nvSpPr>
      <dsp:spPr>
        <a:xfrm>
          <a:off x="264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Päästövähennys</a:t>
          </a:r>
          <a:br>
            <a:rPr lang="fi-FI" sz="2500" kern="1200" dirty="0"/>
          </a:br>
          <a:r>
            <a:rPr lang="fi-FI" sz="2500" kern="1200" dirty="0"/>
            <a:t>tavoitteet</a:t>
          </a:r>
        </a:p>
      </dsp:txBody>
      <dsp:txXfrm>
        <a:off x="2645" y="0"/>
        <a:ext cx="2595860" cy="1515389"/>
      </dsp:txXfrm>
    </dsp:sp>
    <dsp:sp modelId="{7F0987E8-AF36-4F56-ACC0-8EBB16EE4D48}">
      <dsp:nvSpPr>
        <dsp:cNvPr id="0" name=""/>
        <dsp:cNvSpPr/>
      </dsp:nvSpPr>
      <dsp:spPr>
        <a:xfrm>
          <a:off x="26223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Henkilöautoliikenteen vähentäminen</a:t>
          </a:r>
        </a:p>
      </dsp:txBody>
      <dsp:txXfrm>
        <a:off x="283784" y="1537065"/>
        <a:ext cx="2033582" cy="692760"/>
      </dsp:txXfrm>
    </dsp:sp>
    <dsp:sp modelId="{C98FD022-4353-4B6E-B723-4F9F348CAE0A}">
      <dsp:nvSpPr>
        <dsp:cNvPr id="0" name=""/>
        <dsp:cNvSpPr/>
      </dsp:nvSpPr>
      <dsp:spPr>
        <a:xfrm>
          <a:off x="26223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Joukkoliikennekapasiteetin lisääminen</a:t>
          </a:r>
        </a:p>
      </dsp:txBody>
      <dsp:txXfrm>
        <a:off x="283784" y="2386142"/>
        <a:ext cx="2033582" cy="692760"/>
      </dsp:txXfrm>
    </dsp:sp>
    <dsp:sp modelId="{98BFAC2E-7A07-4E34-AAA0-5F04D7184B30}">
      <dsp:nvSpPr>
        <dsp:cNvPr id="0" name=""/>
        <dsp:cNvSpPr/>
      </dsp:nvSpPr>
      <dsp:spPr>
        <a:xfrm>
          <a:off x="26223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Kävelyn ja  pyöräliikenteen lisääminen</a:t>
          </a:r>
        </a:p>
      </dsp:txBody>
      <dsp:txXfrm>
        <a:off x="283784" y="3235219"/>
        <a:ext cx="2033582" cy="692760"/>
      </dsp:txXfrm>
    </dsp:sp>
    <dsp:sp modelId="{CD1069B2-FB2A-4D7C-9446-E2D202808D3F}">
      <dsp:nvSpPr>
        <dsp:cNvPr id="0" name=""/>
        <dsp:cNvSpPr/>
      </dsp:nvSpPr>
      <dsp:spPr>
        <a:xfrm>
          <a:off x="26223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Ruuhkamaksut</a:t>
          </a:r>
        </a:p>
      </dsp:txBody>
      <dsp:txXfrm>
        <a:off x="283784" y="4084296"/>
        <a:ext cx="2033582" cy="692760"/>
      </dsp:txXfrm>
    </dsp:sp>
    <dsp:sp modelId="{43CE2B6B-FB42-457C-9A13-C9B77BB71540}">
      <dsp:nvSpPr>
        <dsp:cNvPr id="0" name=""/>
        <dsp:cNvSpPr/>
      </dsp:nvSpPr>
      <dsp:spPr>
        <a:xfrm>
          <a:off x="279319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Seudullinen kehittäminen </a:t>
          </a:r>
        </a:p>
      </dsp:txBody>
      <dsp:txXfrm>
        <a:off x="2793195" y="0"/>
        <a:ext cx="2595860" cy="1515389"/>
      </dsp:txXfrm>
    </dsp:sp>
    <dsp:sp modelId="{8BC61714-AC79-4859-9BD5-FF05014119E5}">
      <dsp:nvSpPr>
        <dsp:cNvPr id="0" name=""/>
        <dsp:cNvSpPr/>
      </dsp:nvSpPr>
      <dsp:spPr>
        <a:xfrm>
          <a:off x="305278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Kuntien väliset bussi- ja raideyhteydet</a:t>
          </a:r>
        </a:p>
      </dsp:txBody>
      <dsp:txXfrm>
        <a:off x="3074334" y="1537065"/>
        <a:ext cx="2033582" cy="692760"/>
      </dsp:txXfrm>
    </dsp:sp>
    <dsp:sp modelId="{4BC2E238-BDAE-49B8-AD8E-5C372249C847}">
      <dsp:nvSpPr>
        <dsp:cNvPr id="0" name=""/>
        <dsp:cNvSpPr/>
      </dsp:nvSpPr>
      <dsp:spPr>
        <a:xfrm>
          <a:off x="305278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Lippujärjestelmä</a:t>
          </a:r>
        </a:p>
      </dsp:txBody>
      <dsp:txXfrm>
        <a:off x="3074334" y="2386142"/>
        <a:ext cx="2033582" cy="692760"/>
      </dsp:txXfrm>
    </dsp:sp>
    <dsp:sp modelId="{10865B96-5E89-447E-AB58-A7246E97AE23}">
      <dsp:nvSpPr>
        <dsp:cNvPr id="0" name=""/>
        <dsp:cNvSpPr/>
      </dsp:nvSpPr>
      <dsp:spPr>
        <a:xfrm>
          <a:off x="305278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Hankkeiden kustannukset</a:t>
          </a:r>
        </a:p>
      </dsp:txBody>
      <dsp:txXfrm>
        <a:off x="3074334" y="3235219"/>
        <a:ext cx="2033582" cy="692760"/>
      </dsp:txXfrm>
    </dsp:sp>
    <dsp:sp modelId="{B7F19B07-FB38-424D-B60D-492069D49E9A}">
      <dsp:nvSpPr>
        <dsp:cNvPr id="0" name=""/>
        <dsp:cNvSpPr/>
      </dsp:nvSpPr>
      <dsp:spPr>
        <a:xfrm>
          <a:off x="305278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Liikkumistarpeiden vähentäminen</a:t>
          </a:r>
        </a:p>
      </dsp:txBody>
      <dsp:txXfrm>
        <a:off x="3074334" y="4084296"/>
        <a:ext cx="2033582" cy="692760"/>
      </dsp:txXfrm>
    </dsp:sp>
    <dsp:sp modelId="{1D55A7E8-AB17-41E4-9D43-0C0FA1C5AA7C}">
      <dsp:nvSpPr>
        <dsp:cNvPr id="0" name=""/>
        <dsp:cNvSpPr/>
      </dsp:nvSpPr>
      <dsp:spPr>
        <a:xfrm>
          <a:off x="558374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Helsingin kasvu ja elinvoima</a:t>
          </a:r>
        </a:p>
      </dsp:txBody>
      <dsp:txXfrm>
        <a:off x="5583744" y="0"/>
        <a:ext cx="2595860" cy="1515389"/>
      </dsp:txXfrm>
    </dsp:sp>
    <dsp:sp modelId="{51E2117A-1872-484F-860A-440B38FB8BA8}">
      <dsp:nvSpPr>
        <dsp:cNvPr id="0" name=""/>
        <dsp:cNvSpPr/>
      </dsp:nvSpPr>
      <dsp:spPr>
        <a:xfrm>
          <a:off x="584333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Kaupunkirakenteen tiivistyminen</a:t>
          </a:r>
        </a:p>
      </dsp:txBody>
      <dsp:txXfrm>
        <a:off x="5860445" y="1533460"/>
        <a:ext cx="2042458" cy="550134"/>
      </dsp:txXfrm>
    </dsp:sp>
    <dsp:sp modelId="{1B6D3CF1-7EEE-4F9A-A89D-09E18CF33A58}">
      <dsp:nvSpPr>
        <dsp:cNvPr id="0" name=""/>
        <dsp:cNvSpPr/>
      </dsp:nvSpPr>
      <dsp:spPr>
        <a:xfrm>
          <a:off x="584333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Palveluiden saavutettavuus</a:t>
          </a:r>
        </a:p>
      </dsp:txBody>
      <dsp:txXfrm>
        <a:off x="5860445" y="2207727"/>
        <a:ext cx="2042458" cy="550134"/>
      </dsp:txXfrm>
    </dsp:sp>
    <dsp:sp modelId="{9DB1C056-76EB-47DD-82D6-7072056100E3}">
      <dsp:nvSpPr>
        <dsp:cNvPr id="0" name=""/>
        <dsp:cNvSpPr/>
      </dsp:nvSpPr>
      <dsp:spPr>
        <a:xfrm>
          <a:off x="584333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Uudet liikkumisen palvelut</a:t>
          </a:r>
        </a:p>
      </dsp:txBody>
      <dsp:txXfrm>
        <a:off x="5860445" y="2881993"/>
        <a:ext cx="2042458" cy="550134"/>
      </dsp:txXfrm>
    </dsp:sp>
    <dsp:sp modelId="{7C06786C-3D18-4E59-9168-217E9D2B8709}">
      <dsp:nvSpPr>
        <dsp:cNvPr id="0" name=""/>
        <dsp:cNvSpPr/>
      </dsp:nvSpPr>
      <dsp:spPr>
        <a:xfrm>
          <a:off x="584333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Toimiva tavaraliikenne ja logistiikka</a:t>
          </a:r>
        </a:p>
      </dsp:txBody>
      <dsp:txXfrm>
        <a:off x="5860445" y="3556260"/>
        <a:ext cx="2042458" cy="550134"/>
      </dsp:txXfrm>
    </dsp:sp>
    <dsp:sp modelId="{40501330-86D0-4F5F-B1D1-80A11F0BEF7F}">
      <dsp:nvSpPr>
        <dsp:cNvPr id="0" name=""/>
        <dsp:cNvSpPr/>
      </dsp:nvSpPr>
      <dsp:spPr>
        <a:xfrm>
          <a:off x="584333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Työssäkäyntialueen laajentaminen</a:t>
          </a:r>
        </a:p>
      </dsp:txBody>
      <dsp:txXfrm>
        <a:off x="5860445" y="4230527"/>
        <a:ext cx="2042458" cy="550134"/>
      </dsp:txXfrm>
    </dsp:sp>
    <dsp:sp modelId="{4815E00A-3365-45CD-B787-6A3FCAE73935}">
      <dsp:nvSpPr>
        <dsp:cNvPr id="0" name=""/>
        <dsp:cNvSpPr/>
      </dsp:nvSpPr>
      <dsp:spPr>
        <a:xfrm>
          <a:off x="837429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Koetut vaikutukset</a:t>
          </a:r>
        </a:p>
      </dsp:txBody>
      <dsp:txXfrm>
        <a:off x="8374294" y="0"/>
        <a:ext cx="2595860" cy="1515389"/>
      </dsp:txXfrm>
    </dsp:sp>
    <dsp:sp modelId="{5DEE0F50-ACCE-4BD8-8015-D11B61F5D88F}">
      <dsp:nvSpPr>
        <dsp:cNvPr id="0" name=""/>
        <dsp:cNvSpPr/>
      </dsp:nvSpPr>
      <dsp:spPr>
        <a:xfrm>
          <a:off x="863388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Meluhaitat</a:t>
          </a:r>
        </a:p>
      </dsp:txBody>
      <dsp:txXfrm>
        <a:off x="8650995" y="1533460"/>
        <a:ext cx="2042458" cy="550134"/>
      </dsp:txXfrm>
    </dsp:sp>
    <dsp:sp modelId="{5649DFEB-BE6D-4627-B7D1-8DFE816DD196}">
      <dsp:nvSpPr>
        <dsp:cNvPr id="0" name=""/>
        <dsp:cNvSpPr/>
      </dsp:nvSpPr>
      <dsp:spPr>
        <a:xfrm>
          <a:off x="863388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Ilmanlaatu</a:t>
          </a:r>
        </a:p>
      </dsp:txBody>
      <dsp:txXfrm>
        <a:off x="8650995" y="2207727"/>
        <a:ext cx="2042458" cy="550134"/>
      </dsp:txXfrm>
    </dsp:sp>
    <dsp:sp modelId="{D64854B5-2B6B-4F8F-BCBF-A5183566837B}">
      <dsp:nvSpPr>
        <dsp:cNvPr id="0" name=""/>
        <dsp:cNvSpPr/>
      </dsp:nvSpPr>
      <dsp:spPr>
        <a:xfrm>
          <a:off x="863388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Viihtyisyys</a:t>
          </a:r>
        </a:p>
      </dsp:txBody>
      <dsp:txXfrm>
        <a:off x="8650995" y="2881993"/>
        <a:ext cx="2042458" cy="550134"/>
      </dsp:txXfrm>
    </dsp:sp>
    <dsp:sp modelId="{7FC23909-65BC-4796-8C18-1B36507E52E8}">
      <dsp:nvSpPr>
        <dsp:cNvPr id="0" name=""/>
        <dsp:cNvSpPr/>
      </dsp:nvSpPr>
      <dsp:spPr>
        <a:xfrm>
          <a:off x="863388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Saavutettavuus</a:t>
          </a:r>
        </a:p>
      </dsp:txBody>
      <dsp:txXfrm>
        <a:off x="8650995" y="3556260"/>
        <a:ext cx="2042458" cy="550134"/>
      </dsp:txXfrm>
    </dsp:sp>
    <dsp:sp modelId="{A942659E-DD27-41CC-BCDA-3792EBFF9911}">
      <dsp:nvSpPr>
        <dsp:cNvPr id="0" name=""/>
        <dsp:cNvSpPr/>
      </dsp:nvSpPr>
      <dsp:spPr>
        <a:xfrm>
          <a:off x="863388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Hinta</a:t>
          </a:r>
        </a:p>
      </dsp:txBody>
      <dsp:txXfrm>
        <a:off x="8650995" y="4230527"/>
        <a:ext cx="2042458" cy="5501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48590-D518-46CB-973C-15FF5721E8A3}">
      <dsp:nvSpPr>
        <dsp:cNvPr id="0" name=""/>
        <dsp:cNvSpPr/>
      </dsp:nvSpPr>
      <dsp:spPr>
        <a:xfrm>
          <a:off x="264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Päästövähennys</a:t>
          </a:r>
          <a:br>
            <a:rPr lang="fi-FI" sz="2500" kern="1200" dirty="0"/>
          </a:br>
          <a:r>
            <a:rPr lang="fi-FI" sz="2500" kern="1200" dirty="0"/>
            <a:t>tavoitteet</a:t>
          </a:r>
        </a:p>
      </dsp:txBody>
      <dsp:txXfrm>
        <a:off x="2645" y="0"/>
        <a:ext cx="2595860" cy="1515389"/>
      </dsp:txXfrm>
    </dsp:sp>
    <dsp:sp modelId="{7F0987E8-AF36-4F56-ACC0-8EBB16EE4D48}">
      <dsp:nvSpPr>
        <dsp:cNvPr id="0" name=""/>
        <dsp:cNvSpPr/>
      </dsp:nvSpPr>
      <dsp:spPr>
        <a:xfrm>
          <a:off x="26223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Henkilöautoliikenteen vähentäminen</a:t>
          </a:r>
        </a:p>
      </dsp:txBody>
      <dsp:txXfrm>
        <a:off x="283784" y="1537065"/>
        <a:ext cx="2033582" cy="692760"/>
      </dsp:txXfrm>
    </dsp:sp>
    <dsp:sp modelId="{C98FD022-4353-4B6E-B723-4F9F348CAE0A}">
      <dsp:nvSpPr>
        <dsp:cNvPr id="0" name=""/>
        <dsp:cNvSpPr/>
      </dsp:nvSpPr>
      <dsp:spPr>
        <a:xfrm>
          <a:off x="26223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Joukkoliikennekapasiteetin lisääminen</a:t>
          </a:r>
        </a:p>
      </dsp:txBody>
      <dsp:txXfrm>
        <a:off x="283784" y="2386142"/>
        <a:ext cx="2033582" cy="692760"/>
      </dsp:txXfrm>
    </dsp:sp>
    <dsp:sp modelId="{98BFAC2E-7A07-4E34-AAA0-5F04D7184B30}">
      <dsp:nvSpPr>
        <dsp:cNvPr id="0" name=""/>
        <dsp:cNvSpPr/>
      </dsp:nvSpPr>
      <dsp:spPr>
        <a:xfrm>
          <a:off x="26223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Kävelyn ja  pyöräliikenteen lisääminen</a:t>
          </a:r>
        </a:p>
      </dsp:txBody>
      <dsp:txXfrm>
        <a:off x="283784" y="3235219"/>
        <a:ext cx="2033582" cy="692760"/>
      </dsp:txXfrm>
    </dsp:sp>
    <dsp:sp modelId="{CD1069B2-FB2A-4D7C-9446-E2D202808D3F}">
      <dsp:nvSpPr>
        <dsp:cNvPr id="0" name=""/>
        <dsp:cNvSpPr/>
      </dsp:nvSpPr>
      <dsp:spPr>
        <a:xfrm>
          <a:off x="26223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Ruuhkamaksut</a:t>
          </a:r>
        </a:p>
      </dsp:txBody>
      <dsp:txXfrm>
        <a:off x="283784" y="4084296"/>
        <a:ext cx="2033582" cy="692760"/>
      </dsp:txXfrm>
    </dsp:sp>
    <dsp:sp modelId="{43CE2B6B-FB42-457C-9A13-C9B77BB71540}">
      <dsp:nvSpPr>
        <dsp:cNvPr id="0" name=""/>
        <dsp:cNvSpPr/>
      </dsp:nvSpPr>
      <dsp:spPr>
        <a:xfrm>
          <a:off x="279319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Seudullinen kehittäminen </a:t>
          </a:r>
        </a:p>
      </dsp:txBody>
      <dsp:txXfrm>
        <a:off x="2793195" y="0"/>
        <a:ext cx="2595860" cy="1515389"/>
      </dsp:txXfrm>
    </dsp:sp>
    <dsp:sp modelId="{8BC61714-AC79-4859-9BD5-FF05014119E5}">
      <dsp:nvSpPr>
        <dsp:cNvPr id="0" name=""/>
        <dsp:cNvSpPr/>
      </dsp:nvSpPr>
      <dsp:spPr>
        <a:xfrm>
          <a:off x="305278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Kuntien väliset bussi- ja raideyhteydet</a:t>
          </a:r>
        </a:p>
      </dsp:txBody>
      <dsp:txXfrm>
        <a:off x="3074334" y="1537065"/>
        <a:ext cx="2033582" cy="692760"/>
      </dsp:txXfrm>
    </dsp:sp>
    <dsp:sp modelId="{4BC2E238-BDAE-49B8-AD8E-5C372249C847}">
      <dsp:nvSpPr>
        <dsp:cNvPr id="0" name=""/>
        <dsp:cNvSpPr/>
      </dsp:nvSpPr>
      <dsp:spPr>
        <a:xfrm>
          <a:off x="305278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Lippujärjestelmä</a:t>
          </a:r>
        </a:p>
      </dsp:txBody>
      <dsp:txXfrm>
        <a:off x="3074334" y="2386142"/>
        <a:ext cx="2033582" cy="692760"/>
      </dsp:txXfrm>
    </dsp:sp>
    <dsp:sp modelId="{10865B96-5E89-447E-AB58-A7246E97AE23}">
      <dsp:nvSpPr>
        <dsp:cNvPr id="0" name=""/>
        <dsp:cNvSpPr/>
      </dsp:nvSpPr>
      <dsp:spPr>
        <a:xfrm>
          <a:off x="305278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Hankkeiden kustannukset</a:t>
          </a:r>
        </a:p>
      </dsp:txBody>
      <dsp:txXfrm>
        <a:off x="3074334" y="3235219"/>
        <a:ext cx="2033582" cy="692760"/>
      </dsp:txXfrm>
    </dsp:sp>
    <dsp:sp modelId="{B7F19B07-FB38-424D-B60D-492069D49E9A}">
      <dsp:nvSpPr>
        <dsp:cNvPr id="0" name=""/>
        <dsp:cNvSpPr/>
      </dsp:nvSpPr>
      <dsp:spPr>
        <a:xfrm>
          <a:off x="305278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Liikkumistarpeiden vähentäminen</a:t>
          </a:r>
        </a:p>
      </dsp:txBody>
      <dsp:txXfrm>
        <a:off x="3074334" y="4084296"/>
        <a:ext cx="2033582" cy="692760"/>
      </dsp:txXfrm>
    </dsp:sp>
    <dsp:sp modelId="{1D55A7E8-AB17-41E4-9D43-0C0FA1C5AA7C}">
      <dsp:nvSpPr>
        <dsp:cNvPr id="0" name=""/>
        <dsp:cNvSpPr/>
      </dsp:nvSpPr>
      <dsp:spPr>
        <a:xfrm>
          <a:off x="558374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Helsingin kasvu ja elinvoima</a:t>
          </a:r>
        </a:p>
      </dsp:txBody>
      <dsp:txXfrm>
        <a:off x="5583744" y="0"/>
        <a:ext cx="2595860" cy="1515389"/>
      </dsp:txXfrm>
    </dsp:sp>
    <dsp:sp modelId="{51E2117A-1872-484F-860A-440B38FB8BA8}">
      <dsp:nvSpPr>
        <dsp:cNvPr id="0" name=""/>
        <dsp:cNvSpPr/>
      </dsp:nvSpPr>
      <dsp:spPr>
        <a:xfrm>
          <a:off x="584333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Kaupunkirakenteen tiivistyminen</a:t>
          </a:r>
        </a:p>
      </dsp:txBody>
      <dsp:txXfrm>
        <a:off x="5860445" y="1533460"/>
        <a:ext cx="2042458" cy="550134"/>
      </dsp:txXfrm>
    </dsp:sp>
    <dsp:sp modelId="{1B6D3CF1-7EEE-4F9A-A89D-09E18CF33A58}">
      <dsp:nvSpPr>
        <dsp:cNvPr id="0" name=""/>
        <dsp:cNvSpPr/>
      </dsp:nvSpPr>
      <dsp:spPr>
        <a:xfrm>
          <a:off x="584333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Palveluiden saavutettavuus</a:t>
          </a:r>
        </a:p>
      </dsp:txBody>
      <dsp:txXfrm>
        <a:off x="5860445" y="2207727"/>
        <a:ext cx="2042458" cy="550134"/>
      </dsp:txXfrm>
    </dsp:sp>
    <dsp:sp modelId="{9DB1C056-76EB-47DD-82D6-7072056100E3}">
      <dsp:nvSpPr>
        <dsp:cNvPr id="0" name=""/>
        <dsp:cNvSpPr/>
      </dsp:nvSpPr>
      <dsp:spPr>
        <a:xfrm>
          <a:off x="584333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Uudet liikkumisen palvelut</a:t>
          </a:r>
        </a:p>
      </dsp:txBody>
      <dsp:txXfrm>
        <a:off x="5860445" y="2881993"/>
        <a:ext cx="2042458" cy="550134"/>
      </dsp:txXfrm>
    </dsp:sp>
    <dsp:sp modelId="{7C06786C-3D18-4E59-9168-217E9D2B8709}">
      <dsp:nvSpPr>
        <dsp:cNvPr id="0" name=""/>
        <dsp:cNvSpPr/>
      </dsp:nvSpPr>
      <dsp:spPr>
        <a:xfrm>
          <a:off x="584333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Toimiva tavaraliikenne ja logistiikka</a:t>
          </a:r>
        </a:p>
      </dsp:txBody>
      <dsp:txXfrm>
        <a:off x="5860445" y="3556260"/>
        <a:ext cx="2042458" cy="550134"/>
      </dsp:txXfrm>
    </dsp:sp>
    <dsp:sp modelId="{40501330-86D0-4F5F-B1D1-80A11F0BEF7F}">
      <dsp:nvSpPr>
        <dsp:cNvPr id="0" name=""/>
        <dsp:cNvSpPr/>
      </dsp:nvSpPr>
      <dsp:spPr>
        <a:xfrm>
          <a:off x="584333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Työssäkäyntialueen laajentaminen</a:t>
          </a:r>
        </a:p>
      </dsp:txBody>
      <dsp:txXfrm>
        <a:off x="5860445" y="4230527"/>
        <a:ext cx="2042458" cy="550134"/>
      </dsp:txXfrm>
    </dsp:sp>
    <dsp:sp modelId="{4815E00A-3365-45CD-B787-6A3FCAE73935}">
      <dsp:nvSpPr>
        <dsp:cNvPr id="0" name=""/>
        <dsp:cNvSpPr/>
      </dsp:nvSpPr>
      <dsp:spPr>
        <a:xfrm>
          <a:off x="837429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Koetut vaikutukset</a:t>
          </a:r>
        </a:p>
      </dsp:txBody>
      <dsp:txXfrm>
        <a:off x="8374294" y="0"/>
        <a:ext cx="2595860" cy="1515389"/>
      </dsp:txXfrm>
    </dsp:sp>
    <dsp:sp modelId="{5DEE0F50-ACCE-4BD8-8015-D11B61F5D88F}">
      <dsp:nvSpPr>
        <dsp:cNvPr id="0" name=""/>
        <dsp:cNvSpPr/>
      </dsp:nvSpPr>
      <dsp:spPr>
        <a:xfrm>
          <a:off x="863388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Meluhaitat</a:t>
          </a:r>
        </a:p>
      </dsp:txBody>
      <dsp:txXfrm>
        <a:off x="8650995" y="1533460"/>
        <a:ext cx="2042458" cy="550134"/>
      </dsp:txXfrm>
    </dsp:sp>
    <dsp:sp modelId="{5649DFEB-BE6D-4627-B7D1-8DFE816DD196}">
      <dsp:nvSpPr>
        <dsp:cNvPr id="0" name=""/>
        <dsp:cNvSpPr/>
      </dsp:nvSpPr>
      <dsp:spPr>
        <a:xfrm>
          <a:off x="863388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Ilmanlaatu</a:t>
          </a:r>
        </a:p>
      </dsp:txBody>
      <dsp:txXfrm>
        <a:off x="8650995" y="2207727"/>
        <a:ext cx="2042458" cy="550134"/>
      </dsp:txXfrm>
    </dsp:sp>
    <dsp:sp modelId="{D64854B5-2B6B-4F8F-BCBF-A5183566837B}">
      <dsp:nvSpPr>
        <dsp:cNvPr id="0" name=""/>
        <dsp:cNvSpPr/>
      </dsp:nvSpPr>
      <dsp:spPr>
        <a:xfrm>
          <a:off x="863388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Viihtyisyys</a:t>
          </a:r>
        </a:p>
      </dsp:txBody>
      <dsp:txXfrm>
        <a:off x="8650995" y="2881993"/>
        <a:ext cx="2042458" cy="550134"/>
      </dsp:txXfrm>
    </dsp:sp>
    <dsp:sp modelId="{7FC23909-65BC-4796-8C18-1B36507E52E8}">
      <dsp:nvSpPr>
        <dsp:cNvPr id="0" name=""/>
        <dsp:cNvSpPr/>
      </dsp:nvSpPr>
      <dsp:spPr>
        <a:xfrm>
          <a:off x="863388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Saavutettavuus</a:t>
          </a:r>
        </a:p>
      </dsp:txBody>
      <dsp:txXfrm>
        <a:off x="8650995" y="3556260"/>
        <a:ext cx="2042458" cy="550134"/>
      </dsp:txXfrm>
    </dsp:sp>
    <dsp:sp modelId="{A942659E-DD27-41CC-BCDA-3792EBFF9911}">
      <dsp:nvSpPr>
        <dsp:cNvPr id="0" name=""/>
        <dsp:cNvSpPr/>
      </dsp:nvSpPr>
      <dsp:spPr>
        <a:xfrm>
          <a:off x="863388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Hinta</a:t>
          </a:r>
        </a:p>
      </dsp:txBody>
      <dsp:txXfrm>
        <a:off x="8650995" y="4230527"/>
        <a:ext cx="2042458" cy="5501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55B1C8-C6B1-4C39-A422-F8583DCC1192}">
      <dsp:nvSpPr>
        <dsp:cNvPr id="0" name=""/>
        <dsp:cNvSpPr/>
      </dsp:nvSpPr>
      <dsp:spPr>
        <a:xfrm>
          <a:off x="0" y="0"/>
          <a:ext cx="1536700" cy="1536700"/>
        </a:xfrm>
        <a:prstGeom prst="ellipse">
          <a:avLst/>
        </a:prstGeom>
        <a:solidFill>
          <a:schemeClr val="accent1">
            <a:hueOff val="0"/>
            <a:satOff val="0"/>
            <a:lumOff val="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b="0" kern="1200" dirty="0"/>
            <a:t>Valtio</a:t>
          </a:r>
        </a:p>
      </dsp:txBody>
      <dsp:txXfrm>
        <a:off x="225045" y="225045"/>
        <a:ext cx="1086610" cy="10866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48590-D518-46CB-973C-15FF5721E8A3}">
      <dsp:nvSpPr>
        <dsp:cNvPr id="0" name=""/>
        <dsp:cNvSpPr/>
      </dsp:nvSpPr>
      <dsp:spPr>
        <a:xfrm>
          <a:off x="264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Päästövähennys</a:t>
          </a:r>
          <a:br>
            <a:rPr lang="fi-FI" sz="2500" kern="1200" dirty="0"/>
          </a:br>
          <a:r>
            <a:rPr lang="fi-FI" sz="2500" kern="1200" dirty="0"/>
            <a:t>tavoitteet</a:t>
          </a:r>
        </a:p>
      </dsp:txBody>
      <dsp:txXfrm>
        <a:off x="2645" y="0"/>
        <a:ext cx="2595860" cy="1515389"/>
      </dsp:txXfrm>
    </dsp:sp>
    <dsp:sp modelId="{7F0987E8-AF36-4F56-ACC0-8EBB16EE4D48}">
      <dsp:nvSpPr>
        <dsp:cNvPr id="0" name=""/>
        <dsp:cNvSpPr/>
      </dsp:nvSpPr>
      <dsp:spPr>
        <a:xfrm>
          <a:off x="26223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Henkilöautoliikenteen vähentäminen</a:t>
          </a:r>
        </a:p>
      </dsp:txBody>
      <dsp:txXfrm>
        <a:off x="283784" y="1537065"/>
        <a:ext cx="2033582" cy="692760"/>
      </dsp:txXfrm>
    </dsp:sp>
    <dsp:sp modelId="{C98FD022-4353-4B6E-B723-4F9F348CAE0A}">
      <dsp:nvSpPr>
        <dsp:cNvPr id="0" name=""/>
        <dsp:cNvSpPr/>
      </dsp:nvSpPr>
      <dsp:spPr>
        <a:xfrm>
          <a:off x="26223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Joukkoliikennekapasiteetin lisääminen</a:t>
          </a:r>
        </a:p>
      </dsp:txBody>
      <dsp:txXfrm>
        <a:off x="283784" y="2386142"/>
        <a:ext cx="2033582" cy="692760"/>
      </dsp:txXfrm>
    </dsp:sp>
    <dsp:sp modelId="{98BFAC2E-7A07-4E34-AAA0-5F04D7184B30}">
      <dsp:nvSpPr>
        <dsp:cNvPr id="0" name=""/>
        <dsp:cNvSpPr/>
      </dsp:nvSpPr>
      <dsp:spPr>
        <a:xfrm>
          <a:off x="26223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Kävelyn ja  pyöräliikenteen lisääminen</a:t>
          </a:r>
        </a:p>
      </dsp:txBody>
      <dsp:txXfrm>
        <a:off x="283784" y="3235219"/>
        <a:ext cx="2033582" cy="692760"/>
      </dsp:txXfrm>
    </dsp:sp>
    <dsp:sp modelId="{CD1069B2-FB2A-4D7C-9446-E2D202808D3F}">
      <dsp:nvSpPr>
        <dsp:cNvPr id="0" name=""/>
        <dsp:cNvSpPr/>
      </dsp:nvSpPr>
      <dsp:spPr>
        <a:xfrm>
          <a:off x="26223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Ruuhkamaksut</a:t>
          </a:r>
        </a:p>
      </dsp:txBody>
      <dsp:txXfrm>
        <a:off x="283784" y="4084296"/>
        <a:ext cx="2033582" cy="692760"/>
      </dsp:txXfrm>
    </dsp:sp>
    <dsp:sp modelId="{43CE2B6B-FB42-457C-9A13-C9B77BB71540}">
      <dsp:nvSpPr>
        <dsp:cNvPr id="0" name=""/>
        <dsp:cNvSpPr/>
      </dsp:nvSpPr>
      <dsp:spPr>
        <a:xfrm>
          <a:off x="2793195"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Seudullinen kehittäminen </a:t>
          </a:r>
        </a:p>
      </dsp:txBody>
      <dsp:txXfrm>
        <a:off x="2793195" y="0"/>
        <a:ext cx="2595860" cy="1515389"/>
      </dsp:txXfrm>
    </dsp:sp>
    <dsp:sp modelId="{8BC61714-AC79-4859-9BD5-FF05014119E5}">
      <dsp:nvSpPr>
        <dsp:cNvPr id="0" name=""/>
        <dsp:cNvSpPr/>
      </dsp:nvSpPr>
      <dsp:spPr>
        <a:xfrm>
          <a:off x="3052781" y="1515512"/>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Kuntien väliset bussi- ja raideyhteydet</a:t>
          </a:r>
        </a:p>
      </dsp:txBody>
      <dsp:txXfrm>
        <a:off x="3074334" y="1537065"/>
        <a:ext cx="2033582" cy="692760"/>
      </dsp:txXfrm>
    </dsp:sp>
    <dsp:sp modelId="{4BC2E238-BDAE-49B8-AD8E-5C372249C847}">
      <dsp:nvSpPr>
        <dsp:cNvPr id="0" name=""/>
        <dsp:cNvSpPr/>
      </dsp:nvSpPr>
      <dsp:spPr>
        <a:xfrm>
          <a:off x="3052781" y="2364589"/>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Lippujärjestelmä</a:t>
          </a:r>
        </a:p>
      </dsp:txBody>
      <dsp:txXfrm>
        <a:off x="3074334" y="2386142"/>
        <a:ext cx="2033582" cy="692760"/>
      </dsp:txXfrm>
    </dsp:sp>
    <dsp:sp modelId="{10865B96-5E89-447E-AB58-A7246E97AE23}">
      <dsp:nvSpPr>
        <dsp:cNvPr id="0" name=""/>
        <dsp:cNvSpPr/>
      </dsp:nvSpPr>
      <dsp:spPr>
        <a:xfrm>
          <a:off x="3052781" y="3213666"/>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Hankkeiden kustannukset</a:t>
          </a:r>
        </a:p>
      </dsp:txBody>
      <dsp:txXfrm>
        <a:off x="3074334" y="3235219"/>
        <a:ext cx="2033582" cy="692760"/>
      </dsp:txXfrm>
    </dsp:sp>
    <dsp:sp modelId="{B7F19B07-FB38-424D-B60D-492069D49E9A}">
      <dsp:nvSpPr>
        <dsp:cNvPr id="0" name=""/>
        <dsp:cNvSpPr/>
      </dsp:nvSpPr>
      <dsp:spPr>
        <a:xfrm>
          <a:off x="3052781" y="4062743"/>
          <a:ext cx="2076688" cy="735866"/>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Liikkumistarpeiden vähentäminen</a:t>
          </a:r>
        </a:p>
      </dsp:txBody>
      <dsp:txXfrm>
        <a:off x="3074334" y="4084296"/>
        <a:ext cx="2033582" cy="692760"/>
      </dsp:txXfrm>
    </dsp:sp>
    <dsp:sp modelId="{1D55A7E8-AB17-41E4-9D43-0C0FA1C5AA7C}">
      <dsp:nvSpPr>
        <dsp:cNvPr id="0" name=""/>
        <dsp:cNvSpPr/>
      </dsp:nvSpPr>
      <dsp:spPr>
        <a:xfrm>
          <a:off x="558374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Helsingin kasvu ja elinvoima</a:t>
          </a:r>
        </a:p>
      </dsp:txBody>
      <dsp:txXfrm>
        <a:off x="5583744" y="0"/>
        <a:ext cx="2595860" cy="1515389"/>
      </dsp:txXfrm>
    </dsp:sp>
    <dsp:sp modelId="{51E2117A-1872-484F-860A-440B38FB8BA8}">
      <dsp:nvSpPr>
        <dsp:cNvPr id="0" name=""/>
        <dsp:cNvSpPr/>
      </dsp:nvSpPr>
      <dsp:spPr>
        <a:xfrm>
          <a:off x="584333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Kaupunkirakenteen tiivistyminen</a:t>
          </a:r>
        </a:p>
      </dsp:txBody>
      <dsp:txXfrm>
        <a:off x="5860445" y="1533460"/>
        <a:ext cx="2042458" cy="550134"/>
      </dsp:txXfrm>
    </dsp:sp>
    <dsp:sp modelId="{1B6D3CF1-7EEE-4F9A-A89D-09E18CF33A58}">
      <dsp:nvSpPr>
        <dsp:cNvPr id="0" name=""/>
        <dsp:cNvSpPr/>
      </dsp:nvSpPr>
      <dsp:spPr>
        <a:xfrm>
          <a:off x="584333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Palveluiden saavutettavuus</a:t>
          </a:r>
        </a:p>
      </dsp:txBody>
      <dsp:txXfrm>
        <a:off x="5860445" y="2207727"/>
        <a:ext cx="2042458" cy="550134"/>
      </dsp:txXfrm>
    </dsp:sp>
    <dsp:sp modelId="{9DB1C056-76EB-47DD-82D6-7072056100E3}">
      <dsp:nvSpPr>
        <dsp:cNvPr id="0" name=""/>
        <dsp:cNvSpPr/>
      </dsp:nvSpPr>
      <dsp:spPr>
        <a:xfrm>
          <a:off x="584333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Uudet liikkumisen palvelut</a:t>
          </a:r>
        </a:p>
      </dsp:txBody>
      <dsp:txXfrm>
        <a:off x="5860445" y="2881993"/>
        <a:ext cx="2042458" cy="550134"/>
      </dsp:txXfrm>
    </dsp:sp>
    <dsp:sp modelId="{7C06786C-3D18-4E59-9168-217E9D2B8709}">
      <dsp:nvSpPr>
        <dsp:cNvPr id="0" name=""/>
        <dsp:cNvSpPr/>
      </dsp:nvSpPr>
      <dsp:spPr>
        <a:xfrm>
          <a:off x="584333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Toimiva tavaraliikenne ja logistiikka</a:t>
          </a:r>
        </a:p>
      </dsp:txBody>
      <dsp:txXfrm>
        <a:off x="5860445" y="3556260"/>
        <a:ext cx="2042458" cy="550134"/>
      </dsp:txXfrm>
    </dsp:sp>
    <dsp:sp modelId="{40501330-86D0-4F5F-B1D1-80A11F0BEF7F}">
      <dsp:nvSpPr>
        <dsp:cNvPr id="0" name=""/>
        <dsp:cNvSpPr/>
      </dsp:nvSpPr>
      <dsp:spPr>
        <a:xfrm>
          <a:off x="584333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Työssäkäyntialueen laajentaminen</a:t>
          </a:r>
        </a:p>
      </dsp:txBody>
      <dsp:txXfrm>
        <a:off x="5860445" y="4230527"/>
        <a:ext cx="2042458" cy="550134"/>
      </dsp:txXfrm>
    </dsp:sp>
    <dsp:sp modelId="{4815E00A-3365-45CD-B787-6A3FCAE73935}">
      <dsp:nvSpPr>
        <dsp:cNvPr id="0" name=""/>
        <dsp:cNvSpPr/>
      </dsp:nvSpPr>
      <dsp:spPr>
        <a:xfrm>
          <a:off x="8374294" y="0"/>
          <a:ext cx="2595860" cy="5051297"/>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i-FI" sz="2500" kern="1200" dirty="0"/>
            <a:t>Koetut vaikutukset</a:t>
          </a:r>
        </a:p>
      </dsp:txBody>
      <dsp:txXfrm>
        <a:off x="8374294" y="0"/>
        <a:ext cx="2595860" cy="1515389"/>
      </dsp:txXfrm>
    </dsp:sp>
    <dsp:sp modelId="{5DEE0F50-ACCE-4BD8-8015-D11B61F5D88F}">
      <dsp:nvSpPr>
        <dsp:cNvPr id="0" name=""/>
        <dsp:cNvSpPr/>
      </dsp:nvSpPr>
      <dsp:spPr>
        <a:xfrm>
          <a:off x="8633880" y="15163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Meluhaitat</a:t>
          </a:r>
        </a:p>
      </dsp:txBody>
      <dsp:txXfrm>
        <a:off x="8650995" y="1533460"/>
        <a:ext cx="2042458" cy="550134"/>
      </dsp:txXfrm>
    </dsp:sp>
    <dsp:sp modelId="{5649DFEB-BE6D-4627-B7D1-8DFE816DD196}">
      <dsp:nvSpPr>
        <dsp:cNvPr id="0" name=""/>
        <dsp:cNvSpPr/>
      </dsp:nvSpPr>
      <dsp:spPr>
        <a:xfrm>
          <a:off x="8633880" y="21906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Ilmanlaatu</a:t>
          </a:r>
        </a:p>
      </dsp:txBody>
      <dsp:txXfrm>
        <a:off x="8650995" y="2207727"/>
        <a:ext cx="2042458" cy="550134"/>
      </dsp:txXfrm>
    </dsp:sp>
    <dsp:sp modelId="{D64854B5-2B6B-4F8F-BCBF-A5183566837B}">
      <dsp:nvSpPr>
        <dsp:cNvPr id="0" name=""/>
        <dsp:cNvSpPr/>
      </dsp:nvSpPr>
      <dsp:spPr>
        <a:xfrm>
          <a:off x="8633880" y="2864878"/>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Viihtyisyys</a:t>
          </a:r>
        </a:p>
      </dsp:txBody>
      <dsp:txXfrm>
        <a:off x="8650995" y="2881993"/>
        <a:ext cx="2042458" cy="550134"/>
      </dsp:txXfrm>
    </dsp:sp>
    <dsp:sp modelId="{7FC23909-65BC-4796-8C18-1B36507E52E8}">
      <dsp:nvSpPr>
        <dsp:cNvPr id="0" name=""/>
        <dsp:cNvSpPr/>
      </dsp:nvSpPr>
      <dsp:spPr>
        <a:xfrm>
          <a:off x="8633880" y="3539145"/>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Saavutettavuus</a:t>
          </a:r>
        </a:p>
      </dsp:txBody>
      <dsp:txXfrm>
        <a:off x="8650995" y="3556260"/>
        <a:ext cx="2042458" cy="550134"/>
      </dsp:txXfrm>
    </dsp:sp>
    <dsp:sp modelId="{A942659E-DD27-41CC-BCDA-3792EBFF9911}">
      <dsp:nvSpPr>
        <dsp:cNvPr id="0" name=""/>
        <dsp:cNvSpPr/>
      </dsp:nvSpPr>
      <dsp:spPr>
        <a:xfrm>
          <a:off x="8633880" y="4213412"/>
          <a:ext cx="2076688" cy="58436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fi-FI" sz="1300" kern="1200" dirty="0"/>
            <a:t>Hinta</a:t>
          </a:r>
        </a:p>
      </dsp:txBody>
      <dsp:txXfrm>
        <a:off x="8650995" y="4230527"/>
        <a:ext cx="2042458" cy="5501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55B1C8-C6B1-4C39-A422-F8583DCC1192}">
      <dsp:nvSpPr>
        <dsp:cNvPr id="0" name=""/>
        <dsp:cNvSpPr/>
      </dsp:nvSpPr>
      <dsp:spPr>
        <a:xfrm>
          <a:off x="0" y="0"/>
          <a:ext cx="1536700" cy="1536700"/>
        </a:xfrm>
        <a:prstGeom prst="ellipse">
          <a:avLst/>
        </a:prstGeom>
        <a:solidFill>
          <a:schemeClr val="accent1">
            <a:hueOff val="0"/>
            <a:satOff val="0"/>
            <a:lumOff val="0"/>
            <a:alpha val="7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b="0" kern="1200" dirty="0"/>
            <a:t>Valtio</a:t>
          </a:r>
        </a:p>
      </dsp:txBody>
      <dsp:txXfrm>
        <a:off x="225045" y="225045"/>
        <a:ext cx="1086610" cy="10866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F342F3-ED3B-4943-8595-57D8A437C680}">
      <dsp:nvSpPr>
        <dsp:cNvPr id="0" name=""/>
        <dsp:cNvSpPr/>
      </dsp:nvSpPr>
      <dsp:spPr>
        <a:xfrm>
          <a:off x="201240" y="0"/>
          <a:ext cx="7920651" cy="1344242"/>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537EA6-C709-4600-A13F-02AFEA2B1CDF}">
      <dsp:nvSpPr>
        <dsp:cNvPr id="0" name=""/>
        <dsp:cNvSpPr/>
      </dsp:nvSpPr>
      <dsp:spPr>
        <a:xfrm>
          <a:off x="526611" y="403272"/>
          <a:ext cx="3607686" cy="53769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fi-FI" sz="1500" b="0" i="0" kern="1200" dirty="0"/>
            <a:t>Liikennesuunnitelma</a:t>
          </a:r>
          <a:endParaRPr lang="fi-FI" sz="1500" kern="1200" dirty="0"/>
        </a:p>
      </dsp:txBody>
      <dsp:txXfrm>
        <a:off x="552859" y="429520"/>
        <a:ext cx="3555190" cy="485200"/>
      </dsp:txXfrm>
    </dsp:sp>
    <dsp:sp modelId="{11173BF0-08A5-4AEE-9B81-BCB61B3E23CD}">
      <dsp:nvSpPr>
        <dsp:cNvPr id="0" name=""/>
        <dsp:cNvSpPr/>
      </dsp:nvSpPr>
      <dsp:spPr>
        <a:xfrm>
          <a:off x="4252262" y="403272"/>
          <a:ext cx="1673630" cy="53769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fi-FI" sz="1500" kern="1200" dirty="0"/>
            <a:t>Katusuunnitelma</a:t>
          </a:r>
        </a:p>
      </dsp:txBody>
      <dsp:txXfrm>
        <a:off x="4278510" y="429520"/>
        <a:ext cx="1621134" cy="485200"/>
      </dsp:txXfrm>
    </dsp:sp>
    <dsp:sp modelId="{25DA8EB3-744A-47EE-AED0-1E043B5E7D82}">
      <dsp:nvSpPr>
        <dsp:cNvPr id="0" name=""/>
        <dsp:cNvSpPr/>
      </dsp:nvSpPr>
      <dsp:spPr>
        <a:xfrm>
          <a:off x="6122891" y="403272"/>
          <a:ext cx="1673630" cy="53769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fi-FI" sz="1500" kern="1200" dirty="0"/>
            <a:t>Rakentaminen</a:t>
          </a:r>
        </a:p>
      </dsp:txBody>
      <dsp:txXfrm>
        <a:off x="6149139" y="429520"/>
        <a:ext cx="1621134" cy="4852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19E18-23F0-441C-B1BC-5EF3A58E6C7F}">
      <dsp:nvSpPr>
        <dsp:cNvPr id="0" name=""/>
        <dsp:cNvSpPr/>
      </dsp:nvSpPr>
      <dsp:spPr>
        <a:xfrm>
          <a:off x="1234775" y="1881934"/>
          <a:ext cx="1476756" cy="1273502"/>
        </a:xfrm>
        <a:prstGeom prst="hexagon">
          <a:avLst>
            <a:gd name="adj" fmla="val 25000"/>
            <a:gd name="vf" fmla="val 11547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marL="0" lvl="0" indent="0" algn="ctr" defTabSz="488950">
            <a:lnSpc>
              <a:spcPct val="90000"/>
            </a:lnSpc>
            <a:spcBef>
              <a:spcPct val="0"/>
            </a:spcBef>
            <a:spcAft>
              <a:spcPct val="35000"/>
            </a:spcAft>
            <a:buNone/>
          </a:pPr>
          <a:r>
            <a:rPr lang="fi-FI" sz="1100" kern="1200" dirty="0"/>
            <a:t>Hyväksyntä</a:t>
          </a:r>
        </a:p>
      </dsp:txBody>
      <dsp:txXfrm>
        <a:off x="1463963" y="2079578"/>
        <a:ext cx="1018380" cy="878214"/>
      </dsp:txXfrm>
    </dsp:sp>
    <dsp:sp modelId="{45E2A5D1-249D-4AE6-B671-0B135AEED71D}">
      <dsp:nvSpPr>
        <dsp:cNvPr id="0" name=""/>
        <dsp:cNvSpPr/>
      </dsp:nvSpPr>
      <dsp:spPr>
        <a:xfrm>
          <a:off x="1280891" y="2444321"/>
          <a:ext cx="172547" cy="148924"/>
        </a:xfrm>
        <a:prstGeom prst="hexagon">
          <a:avLst>
            <a:gd name="adj" fmla="val 25000"/>
            <a:gd name="vf" fmla="val 115470"/>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7D9228-0520-4336-9FE3-1E3F3A7E0808}">
      <dsp:nvSpPr>
        <dsp:cNvPr id="0" name=""/>
        <dsp:cNvSpPr/>
      </dsp:nvSpPr>
      <dsp:spPr>
        <a:xfrm>
          <a:off x="0" y="1195901"/>
          <a:ext cx="1476756" cy="1273502"/>
        </a:xfrm>
        <a:prstGeom prst="hexagon">
          <a:avLst>
            <a:gd name="adj" fmla="val 25000"/>
            <a:gd name="vf" fmla="val 11547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8000" b="-8000"/>
          </a:stretch>
        </a:blip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F113EA-86D7-4777-80BD-5BB99DD264E3}">
      <dsp:nvSpPr>
        <dsp:cNvPr id="0" name=""/>
        <dsp:cNvSpPr/>
      </dsp:nvSpPr>
      <dsp:spPr>
        <a:xfrm>
          <a:off x="1006266" y="2293633"/>
          <a:ext cx="172547" cy="148924"/>
        </a:xfrm>
        <a:prstGeom prst="hexagon">
          <a:avLst>
            <a:gd name="adj" fmla="val 25000"/>
            <a:gd name="vf" fmla="val 115470"/>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E57B07-4978-41A6-AFAB-65F7D3B9C279}">
      <dsp:nvSpPr>
        <dsp:cNvPr id="0" name=""/>
        <dsp:cNvSpPr/>
      </dsp:nvSpPr>
      <dsp:spPr>
        <a:xfrm>
          <a:off x="2470068" y="1195901"/>
          <a:ext cx="1476756" cy="1273502"/>
        </a:xfrm>
        <a:prstGeom prst="hexagon">
          <a:avLst>
            <a:gd name="adj" fmla="val 25000"/>
            <a:gd name="vf" fmla="val 11547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marL="0" lvl="0" indent="0" algn="ctr" defTabSz="488950">
            <a:lnSpc>
              <a:spcPct val="90000"/>
            </a:lnSpc>
            <a:spcBef>
              <a:spcPct val="0"/>
            </a:spcBef>
            <a:spcAft>
              <a:spcPct val="35000"/>
            </a:spcAft>
            <a:buNone/>
          </a:pPr>
          <a:r>
            <a:rPr lang="fi-FI" sz="1100" kern="1200" dirty="0"/>
            <a:t>Hyväksyttävyys</a:t>
          </a:r>
        </a:p>
      </dsp:txBody>
      <dsp:txXfrm>
        <a:off x="2699256" y="1393545"/>
        <a:ext cx="1018380" cy="878214"/>
      </dsp:txXfrm>
    </dsp:sp>
    <dsp:sp modelId="{8F0D3E2C-CB76-4946-849B-45C6ADCA72DE}">
      <dsp:nvSpPr>
        <dsp:cNvPr id="0" name=""/>
        <dsp:cNvSpPr/>
      </dsp:nvSpPr>
      <dsp:spPr>
        <a:xfrm>
          <a:off x="3476335" y="2293633"/>
          <a:ext cx="172547" cy="148924"/>
        </a:xfrm>
        <a:prstGeom prst="hexagon">
          <a:avLst>
            <a:gd name="adj" fmla="val 25000"/>
            <a:gd name="vf" fmla="val 115470"/>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998A2B-F76E-4308-9169-CA24699663EC}">
      <dsp:nvSpPr>
        <dsp:cNvPr id="0" name=""/>
        <dsp:cNvSpPr/>
      </dsp:nvSpPr>
      <dsp:spPr>
        <a:xfrm>
          <a:off x="3704844" y="1881934"/>
          <a:ext cx="1476756" cy="1273502"/>
        </a:xfrm>
        <a:prstGeom prst="hexagon">
          <a:avLst>
            <a:gd name="adj" fmla="val 25000"/>
            <a:gd name="vf" fmla="val 11547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000" b="-8000"/>
          </a:stretch>
        </a:blip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D51EE4-86AC-4BA6-AD62-56A88D86DD00}">
      <dsp:nvSpPr>
        <dsp:cNvPr id="0" name=""/>
        <dsp:cNvSpPr/>
      </dsp:nvSpPr>
      <dsp:spPr>
        <a:xfrm>
          <a:off x="3750960" y="2444321"/>
          <a:ext cx="172547" cy="148924"/>
        </a:xfrm>
        <a:prstGeom prst="hexagon">
          <a:avLst>
            <a:gd name="adj" fmla="val 25000"/>
            <a:gd name="vf" fmla="val 115470"/>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9D034-EF70-4FE1-9317-268AFA8948F6}" type="datetimeFigureOut">
              <a:rPr lang="fi-FI" smtClean="0"/>
              <a:t>31.1.2020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671FC6-1E86-4083-AD3E-2491CBC1A63D}" type="slidenum">
              <a:rPr lang="fi-FI" smtClean="0"/>
              <a:t>‹#›</a:t>
            </a:fld>
            <a:endParaRPr lang="fi-FI"/>
          </a:p>
        </p:txBody>
      </p:sp>
    </p:spTree>
    <p:extLst>
      <p:ext uri="{BB962C8B-B14F-4D97-AF65-F5344CB8AC3E}">
        <p14:creationId xmlns:p14="http://schemas.microsoft.com/office/powerpoint/2010/main" val="756941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1</a:t>
            </a:fld>
            <a:endParaRPr lang="fi-FI" dirty="0"/>
          </a:p>
        </p:txBody>
      </p:sp>
    </p:spTree>
    <p:extLst>
      <p:ext uri="{BB962C8B-B14F-4D97-AF65-F5344CB8AC3E}">
        <p14:creationId xmlns:p14="http://schemas.microsoft.com/office/powerpoint/2010/main" val="1559762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2</a:t>
            </a:fld>
            <a:endParaRPr lang="fi-FI" dirty="0"/>
          </a:p>
        </p:txBody>
      </p:sp>
    </p:spTree>
    <p:extLst>
      <p:ext uri="{BB962C8B-B14F-4D97-AF65-F5344CB8AC3E}">
        <p14:creationId xmlns:p14="http://schemas.microsoft.com/office/powerpoint/2010/main" val="2811939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4</a:t>
            </a:fld>
            <a:endParaRPr lang="fi-FI" dirty="0"/>
          </a:p>
        </p:txBody>
      </p:sp>
    </p:spTree>
    <p:extLst>
      <p:ext uri="{BB962C8B-B14F-4D97-AF65-F5344CB8AC3E}">
        <p14:creationId xmlns:p14="http://schemas.microsoft.com/office/powerpoint/2010/main" val="1450380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5</a:t>
            </a:fld>
            <a:endParaRPr lang="fi-FI" dirty="0"/>
          </a:p>
        </p:txBody>
      </p:sp>
    </p:spTree>
    <p:extLst>
      <p:ext uri="{BB962C8B-B14F-4D97-AF65-F5344CB8AC3E}">
        <p14:creationId xmlns:p14="http://schemas.microsoft.com/office/powerpoint/2010/main" val="2367554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16</a:t>
            </a:fld>
            <a:endParaRPr lang="fi-FI"/>
          </a:p>
        </p:txBody>
      </p:sp>
    </p:spTree>
    <p:extLst>
      <p:ext uri="{BB962C8B-B14F-4D97-AF65-F5344CB8AC3E}">
        <p14:creationId xmlns:p14="http://schemas.microsoft.com/office/powerpoint/2010/main" val="1506071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4671FC6-1E86-4083-AD3E-2491CBC1A63D}" type="slidenum">
              <a:rPr lang="fi-FI" smtClean="0"/>
              <a:t>24</a:t>
            </a:fld>
            <a:endParaRPr lang="fi-FI"/>
          </a:p>
        </p:txBody>
      </p:sp>
    </p:spTree>
    <p:extLst>
      <p:ext uri="{BB962C8B-B14F-4D97-AF65-F5344CB8AC3E}">
        <p14:creationId xmlns:p14="http://schemas.microsoft.com/office/powerpoint/2010/main" val="334047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75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13389368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30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0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22601649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30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6155535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31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631296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30695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3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060257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766EF0-E7A1-492F-8145-5E7A1480F8E2}"/>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4E7A858-F2B1-40E8-A86F-D6E4F73FB7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06BC78C4-9576-4CC9-BF42-C0BEBA6E493A}"/>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5" name="Alatunnisteen paikkamerkki 4">
            <a:extLst>
              <a:ext uri="{FF2B5EF4-FFF2-40B4-BE49-F238E27FC236}">
                <a16:creationId xmlns:a16="http://schemas.microsoft.com/office/drawing/2014/main" id="{8F211684-D11C-4543-AF45-4268E6FC910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A24ECE0-EB4D-458F-B3CD-7E0525F151F9}"/>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2687032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A664BA-7AD1-4440-810A-5C3E43A589D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FC01AFD-CAF4-467B-B12F-A006F68EECF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6C606FA-141C-4687-BE3F-5B185283A2AF}"/>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5" name="Alatunnisteen paikkamerkki 4">
            <a:extLst>
              <a:ext uri="{FF2B5EF4-FFF2-40B4-BE49-F238E27FC236}">
                <a16:creationId xmlns:a16="http://schemas.microsoft.com/office/drawing/2014/main" id="{5AB98CAA-C485-4023-B7DE-6028B36B595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6AFDFF8-4219-4711-A526-C5CFBED8AF33}"/>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2592323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C110E1-29AD-4699-B89B-530D5206DD5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1326E1B-8E5C-460A-8933-7D8E42DD589D}"/>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EA3D3D3-D767-40DC-AE97-5D82F8C46CB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CF28502-39D3-4973-90D8-5BFBBEFDD0A3}"/>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6" name="Alatunnisteen paikkamerkki 5">
            <a:extLst>
              <a:ext uri="{FF2B5EF4-FFF2-40B4-BE49-F238E27FC236}">
                <a16:creationId xmlns:a16="http://schemas.microsoft.com/office/drawing/2014/main" id="{CEC50824-D639-4064-A0F7-1DA14851969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78EEA83-3457-41D1-A540-10BBF5B4C1A4}"/>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1828100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199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4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4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3239331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4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4069325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4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5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880934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40599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5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18564658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2781312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5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5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5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5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5900543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5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5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6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8352913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6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6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6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1695801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6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6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084950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6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841072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7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7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7253701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41183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8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8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417374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4164770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8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712554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8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9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0011256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9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40490682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42633698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9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9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9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9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3405740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9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9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0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8758215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0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0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0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258569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0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0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7016822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0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8881669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1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1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669183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7762763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13104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12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2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276180642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2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7840416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2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3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8864188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13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226556486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30847881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13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3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3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3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4683064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3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3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4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216720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4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4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4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68315715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4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4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430284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1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42452752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4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8279291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5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36026034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37339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16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6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24500003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6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6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77222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6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7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0283208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17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369912543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18188911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17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7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7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7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99644572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7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7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8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46751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35998485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8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8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8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8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9567851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8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8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8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26254131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8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29864663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9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9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43298215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10864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20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0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11564995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0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0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72417472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0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0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1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97865732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1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46977171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2981493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1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3665596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21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1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1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1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02277626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1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1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1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2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57261468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2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2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2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0117111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2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2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2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0975206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2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2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06288432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3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3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57222667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011029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24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4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175609840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4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4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1943712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4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4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5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489336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1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1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08053029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5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21076470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5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45542018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25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5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5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5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43376106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5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5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6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20454465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6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6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6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60216697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5"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66" name="PlaceHolder 2"/>
          <p:cNvSpPr>
            <a:spLocks noGrp="1"/>
          </p:cNvSpPr>
          <p:nvPr>
            <p:ph type="body"/>
          </p:nvPr>
        </p:nvSpPr>
        <p:spPr>
          <a:xfrm>
            <a:off x="609600" y="160452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67" name="PlaceHolder 3"/>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73343433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69"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0"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1"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2" name="PlaceHolder 5"/>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321214810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7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74" name="PlaceHolder 2"/>
          <p:cNvSpPr>
            <a:spLocks noGrp="1"/>
          </p:cNvSpPr>
          <p:nvPr>
            <p:ph type="body"/>
          </p:nvPr>
        </p:nvSpPr>
        <p:spPr>
          <a:xfrm>
            <a:off x="60960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5" name="PlaceHolder 3"/>
          <p:cNvSpPr>
            <a:spLocks noGrp="1"/>
          </p:cNvSpPr>
          <p:nvPr>
            <p:ph type="body"/>
          </p:nvPr>
        </p:nvSpPr>
        <p:spPr>
          <a:xfrm>
            <a:off x="431952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6" name="PlaceHolder 4"/>
          <p:cNvSpPr>
            <a:spLocks noGrp="1"/>
          </p:cNvSpPr>
          <p:nvPr>
            <p:ph type="body"/>
          </p:nvPr>
        </p:nvSpPr>
        <p:spPr>
          <a:xfrm>
            <a:off x="8029440" y="160452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7" name="PlaceHolder 5"/>
          <p:cNvSpPr>
            <a:spLocks noGrp="1"/>
          </p:cNvSpPr>
          <p:nvPr>
            <p:ph type="body"/>
          </p:nvPr>
        </p:nvSpPr>
        <p:spPr>
          <a:xfrm>
            <a:off x="60960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8" name="PlaceHolder 6"/>
          <p:cNvSpPr>
            <a:spLocks noGrp="1"/>
          </p:cNvSpPr>
          <p:nvPr>
            <p:ph type="body"/>
          </p:nvPr>
        </p:nvSpPr>
        <p:spPr>
          <a:xfrm>
            <a:off x="431952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79" name="PlaceHolder 7"/>
          <p:cNvSpPr>
            <a:spLocks noGrp="1"/>
          </p:cNvSpPr>
          <p:nvPr>
            <p:ph type="body"/>
          </p:nvPr>
        </p:nvSpPr>
        <p:spPr>
          <a:xfrm>
            <a:off x="8029440" y="3682080"/>
            <a:ext cx="35328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67615819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766EF0-E7A1-492F-8145-5E7A1480F8E2}"/>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4E7A858-F2B1-40E8-A86F-D6E4F73FB7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06BC78C4-9576-4CC9-BF42-C0BEBA6E493A}"/>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5" name="Alatunnisteen paikkamerkki 4">
            <a:extLst>
              <a:ext uri="{FF2B5EF4-FFF2-40B4-BE49-F238E27FC236}">
                <a16:creationId xmlns:a16="http://schemas.microsoft.com/office/drawing/2014/main" id="{8F211684-D11C-4543-AF45-4268E6FC910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A24ECE0-EB4D-458F-B3CD-7E0525F151F9}"/>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108636201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A664BA-7AD1-4440-810A-5C3E43A589D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FC01AFD-CAF4-467B-B12F-A006F68EECF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6C606FA-141C-4687-BE3F-5B185283A2AF}"/>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5" name="Alatunnisteen paikkamerkki 4">
            <a:extLst>
              <a:ext uri="{FF2B5EF4-FFF2-40B4-BE49-F238E27FC236}">
                <a16:creationId xmlns:a16="http://schemas.microsoft.com/office/drawing/2014/main" id="{5AB98CAA-C485-4023-B7DE-6028B36B595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6AFDFF8-4219-4711-A526-C5CFBED8AF33}"/>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2049087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40134710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C110E1-29AD-4699-B89B-530D5206DD5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1326E1B-8E5C-460A-8933-7D8E42DD589D}"/>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EA3D3D3-D767-40DC-AE97-5D82F8C46CB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CF28502-39D3-4973-90D8-5BFBBEFDD0A3}"/>
              </a:ext>
            </a:extLst>
          </p:cNvPr>
          <p:cNvSpPr>
            <a:spLocks noGrp="1"/>
          </p:cNvSpPr>
          <p:nvPr>
            <p:ph type="dt" sz="half" idx="10"/>
          </p:nvPr>
        </p:nvSpPr>
        <p:spPr/>
        <p:txBody>
          <a:bodyPr/>
          <a:lstStyle/>
          <a:p>
            <a:fld id="{A0270437-1229-492F-91DB-8D3C265B8FE2}" type="datetimeFigureOut">
              <a:rPr lang="fi-FI" smtClean="0"/>
              <a:t>31.1.2020</a:t>
            </a:fld>
            <a:endParaRPr lang="fi-FI"/>
          </a:p>
        </p:txBody>
      </p:sp>
      <p:sp>
        <p:nvSpPr>
          <p:cNvPr id="6" name="Alatunnisteen paikkamerkki 5">
            <a:extLst>
              <a:ext uri="{FF2B5EF4-FFF2-40B4-BE49-F238E27FC236}">
                <a16:creationId xmlns:a16="http://schemas.microsoft.com/office/drawing/2014/main" id="{CEC50824-D639-4064-A0F7-1DA14851969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78EEA83-3457-41D1-A540-10BBF5B4C1A4}"/>
              </a:ext>
            </a:extLst>
          </p:cNvPr>
          <p:cNvSpPr>
            <a:spLocks noGrp="1"/>
          </p:cNvSpPr>
          <p:nvPr>
            <p:ph type="sldNum" sz="quarter" idx="12"/>
          </p:nvPr>
        </p:nvSpPr>
        <p:spPr/>
        <p:txBody>
          <a:bodyPr/>
          <a:lstStyle/>
          <a:p>
            <a:fld id="{3F990A7F-E5D3-4D8C-97C5-37B9520D65E0}" type="slidenum">
              <a:rPr lang="fi-FI" smtClean="0"/>
              <a:t>‹#›</a:t>
            </a:fld>
            <a:endParaRPr lang="fi-FI"/>
          </a:p>
        </p:txBody>
      </p:sp>
    </p:spTree>
    <p:extLst>
      <p:ext uri="{BB962C8B-B14F-4D97-AF65-F5344CB8AC3E}">
        <p14:creationId xmlns:p14="http://schemas.microsoft.com/office/powerpoint/2010/main" val="60096616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223772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x" preserve="1">
  <p:cSld name="Otsikkodia">
    <p:spTree>
      <p:nvGrpSpPr>
        <p:cNvPr id="1" name=""/>
        <p:cNvGrpSpPr/>
        <p:nvPr/>
      </p:nvGrpSpPr>
      <p:grpSpPr>
        <a:xfrm>
          <a:off x="0" y="0"/>
          <a:ext cx="0" cy="0"/>
          <a:chOff x="0" y="0"/>
          <a:chExt cx="0" cy="0"/>
        </a:xfrm>
      </p:grpSpPr>
      <p:sp>
        <p:nvSpPr>
          <p:cNvPr id="284"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85" name="PlaceHolder 2"/>
          <p:cNvSpPr>
            <a:spLocks noGrp="1"/>
          </p:cNvSpPr>
          <p:nvPr>
            <p:ph type="subTitle"/>
          </p:nvPr>
        </p:nvSpPr>
        <p:spPr>
          <a:xfrm>
            <a:off x="609600" y="337156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1750393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86"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87" name="PlaceHolder 2"/>
          <p:cNvSpPr>
            <a:spLocks noGrp="1"/>
          </p:cNvSpPr>
          <p:nvPr>
            <p:ph type="body"/>
          </p:nvPr>
        </p:nvSpPr>
        <p:spPr>
          <a:xfrm>
            <a:off x="609600" y="1604520"/>
            <a:ext cx="1097232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63398366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88"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89"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90"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50218847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9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Tree>
    <p:extLst>
      <p:ext uri="{BB962C8B-B14F-4D97-AF65-F5344CB8AC3E}">
        <p14:creationId xmlns:p14="http://schemas.microsoft.com/office/powerpoint/2010/main" val="205438608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92" name="PlaceHolder 1"/>
          <p:cNvSpPr>
            <a:spLocks noGrp="1"/>
          </p:cNvSpPr>
          <p:nvPr>
            <p:ph type="subTitle"/>
          </p:nvPr>
        </p:nvSpPr>
        <p:spPr>
          <a:xfrm>
            <a:off x="609600" y="2705921"/>
            <a:ext cx="10972320" cy="443198"/>
          </a:xfrm>
          <a:prstGeom prst="rect">
            <a:avLst/>
          </a:prstGeom>
        </p:spPr>
        <p:txBody>
          <a:bodyPr lIns="0" tIns="0" rIns="0" bIns="0" anchor="ctr">
            <a:spAutoFit/>
          </a:bodyPr>
          <a:lstStyle/>
          <a:p>
            <a:pPr algn="ctr"/>
            <a:r>
              <a:rPr lang="fi-FI" sz="3200" b="0" strike="noStrike" spc="-1">
                <a:latin typeface="Arial"/>
              </a:rPr>
              <a:t>Muokkaa alaotsikon perustyyliä napsautt.</a:t>
            </a:r>
          </a:p>
        </p:txBody>
      </p:sp>
    </p:spTree>
    <p:extLst>
      <p:ext uri="{BB962C8B-B14F-4D97-AF65-F5344CB8AC3E}">
        <p14:creationId xmlns:p14="http://schemas.microsoft.com/office/powerpoint/2010/main" val="192970206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AndObj" preserve="1">
  <p:cSld name="Otsikko, kaksi sisältökohdetta ja sisältö">
    <p:spTree>
      <p:nvGrpSpPr>
        <p:cNvPr id="1" name=""/>
        <p:cNvGrpSpPr/>
        <p:nvPr/>
      </p:nvGrpSpPr>
      <p:grpSpPr>
        <a:xfrm>
          <a:off x="0" y="0"/>
          <a:ext cx="0" cy="0"/>
          <a:chOff x="0" y="0"/>
          <a:chExt cx="0" cy="0"/>
        </a:xfrm>
      </p:grpSpPr>
      <p:sp>
        <p:nvSpPr>
          <p:cNvPr id="293"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94"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95" name="PlaceHolder 3"/>
          <p:cNvSpPr>
            <a:spLocks noGrp="1"/>
          </p:cNvSpPr>
          <p:nvPr>
            <p:ph type="body"/>
          </p:nvPr>
        </p:nvSpPr>
        <p:spPr>
          <a:xfrm>
            <a:off x="623232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96" name="PlaceHolder 4"/>
          <p:cNvSpPr>
            <a:spLocks noGrp="1"/>
          </p:cNvSpPr>
          <p:nvPr>
            <p:ph type="body"/>
          </p:nvPr>
        </p:nvSpPr>
        <p:spPr>
          <a:xfrm>
            <a:off x="60960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46689730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97"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298" name="PlaceHolder 2"/>
          <p:cNvSpPr>
            <a:spLocks noGrp="1"/>
          </p:cNvSpPr>
          <p:nvPr>
            <p:ph type="body"/>
          </p:nvPr>
        </p:nvSpPr>
        <p:spPr>
          <a:xfrm>
            <a:off x="609600" y="1604520"/>
            <a:ext cx="5354400" cy="397728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299"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00" name="PlaceHolder 4"/>
          <p:cNvSpPr>
            <a:spLocks noGrp="1"/>
          </p:cNvSpPr>
          <p:nvPr>
            <p:ph type="body"/>
          </p:nvPr>
        </p:nvSpPr>
        <p:spPr>
          <a:xfrm>
            <a:off x="6232320" y="368208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215004850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01" name="PlaceHolder 1"/>
          <p:cNvSpPr>
            <a:spLocks noGrp="1"/>
          </p:cNvSpPr>
          <p:nvPr>
            <p:ph type="title"/>
          </p:nvPr>
        </p:nvSpPr>
        <p:spPr>
          <a:xfrm>
            <a:off x="609600" y="541302"/>
            <a:ext cx="10972320" cy="609398"/>
          </a:xfrm>
          <a:prstGeom prst="rect">
            <a:avLst/>
          </a:prstGeom>
        </p:spPr>
        <p:txBody>
          <a:bodyPr lIns="0" tIns="0" rIns="0" bIns="0" anchor="ctr">
            <a:spAutoFit/>
          </a:bodyPr>
          <a:lstStyle/>
          <a:p>
            <a:pPr algn="ctr"/>
            <a:r>
              <a:rPr lang="fi-FI" sz="4400" b="0" strike="noStrike" spc="-1">
                <a:latin typeface="Arial"/>
              </a:rPr>
              <a:t>Muokkaa ots. perustyyl. napsautt.</a:t>
            </a:r>
          </a:p>
        </p:txBody>
      </p:sp>
      <p:sp>
        <p:nvSpPr>
          <p:cNvPr id="302" name="PlaceHolder 2"/>
          <p:cNvSpPr>
            <a:spLocks noGrp="1"/>
          </p:cNvSpPr>
          <p:nvPr>
            <p:ph type="body"/>
          </p:nvPr>
        </p:nvSpPr>
        <p:spPr>
          <a:xfrm>
            <a:off x="60960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03" name="PlaceHolder 3"/>
          <p:cNvSpPr>
            <a:spLocks noGrp="1"/>
          </p:cNvSpPr>
          <p:nvPr>
            <p:ph type="body"/>
          </p:nvPr>
        </p:nvSpPr>
        <p:spPr>
          <a:xfrm>
            <a:off x="6232320" y="1604520"/>
            <a:ext cx="535440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
        <p:nvSpPr>
          <p:cNvPr id="304" name="PlaceHolder 4"/>
          <p:cNvSpPr>
            <a:spLocks noGrp="1"/>
          </p:cNvSpPr>
          <p:nvPr>
            <p:ph type="body"/>
          </p:nvPr>
        </p:nvSpPr>
        <p:spPr>
          <a:xfrm>
            <a:off x="609600" y="3682080"/>
            <a:ext cx="10972320" cy="1896840"/>
          </a:xfrm>
          <a:prstGeom prst="rect">
            <a:avLst/>
          </a:prstGeom>
        </p:spPr>
        <p:txBody>
          <a:bodyPr lIns="0" tIns="0" rIns="0" bIns="0">
            <a:normAutofit/>
          </a:bodyPr>
          <a:lstStyle/>
          <a:p>
            <a:pPr lvl="0"/>
            <a:r>
              <a:rPr lang="fi-FI" sz="3200" b="0" strike="noStrike" spc="-1">
                <a:latin typeface="Arial"/>
              </a:rPr>
              <a:t>Muokkaa tekstin perustyylejä napsauttamalla</a:t>
            </a:r>
          </a:p>
        </p:txBody>
      </p:sp>
    </p:spTree>
    <p:extLst>
      <p:ext uri="{BB962C8B-B14F-4D97-AF65-F5344CB8AC3E}">
        <p14:creationId xmlns:p14="http://schemas.microsoft.com/office/powerpoint/2010/main" val="174967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2.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image" Target="../media/image2.png"/><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image" Target="../media/image2.png"/><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theme" Target="../theme/theme5.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image" Target="../media/image2.png"/><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image" Target="../media/image6.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theme" Target="../theme/theme6.xml"/><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2" Type="http://schemas.openxmlformats.org/officeDocument/2006/relationships/slideLayout" Target="../slideLayouts/slideLayout65.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5" Type="http://schemas.openxmlformats.org/officeDocument/2006/relationships/slideLayout" Target="../slideLayouts/slideLayout68.xml"/><Relationship Id="rId10" Type="http://schemas.openxmlformats.org/officeDocument/2006/relationships/slideLayout" Target="../slideLayouts/slideLayout73.xml"/><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image" Target="../media/image7.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3.xml"/><Relationship Id="rId13" Type="http://schemas.openxmlformats.org/officeDocument/2006/relationships/slideLayout" Target="../slideLayouts/slideLayout88.xml"/><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slideLayout" Target="../slideLayouts/slideLayout87.xml"/><Relationship Id="rId17" Type="http://schemas.openxmlformats.org/officeDocument/2006/relationships/image" Target="../media/image8.png"/><Relationship Id="rId2" Type="http://schemas.openxmlformats.org/officeDocument/2006/relationships/slideLayout" Target="../slideLayouts/slideLayout77.xml"/><Relationship Id="rId16" Type="http://schemas.openxmlformats.org/officeDocument/2006/relationships/theme" Target="../theme/theme7.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5" Type="http://schemas.openxmlformats.org/officeDocument/2006/relationships/slideLayout" Target="../slideLayouts/slideLayout9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 Id="rId14" Type="http://schemas.openxmlformats.org/officeDocument/2006/relationships/slideLayout" Target="../slideLayouts/slideLayout8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theme" Target="../theme/theme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slideLayout" Target="../slideLayouts/slideLayout102.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Kuva 3"/>
          <p:cNvPicPr/>
          <p:nvPr/>
        </p:nvPicPr>
        <p:blipFill>
          <a:blip r:embed="rId17"/>
          <a:stretch/>
        </p:blipFill>
        <p:spPr>
          <a:xfrm>
            <a:off x="2400" y="0"/>
            <a:ext cx="12189600" cy="3045600"/>
          </a:xfrm>
          <a:prstGeom prst="rect">
            <a:avLst/>
          </a:prstGeom>
          <a:ln>
            <a:noFill/>
          </a:ln>
        </p:spPr>
      </p:pic>
      <p:sp>
        <p:nvSpPr>
          <p:cNvPr id="5" name="PlaceHolder 1"/>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2" name="PlaceHolder 2"/>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pic>
        <p:nvPicPr>
          <p:cNvPr id="3" name="Kuva 2"/>
          <p:cNvPicPr/>
          <p:nvPr/>
        </p:nvPicPr>
        <p:blipFill>
          <a:blip r:embed="rId18"/>
          <a:stretch/>
        </p:blipFill>
        <p:spPr>
          <a:xfrm>
            <a:off x="-432000" y="-360000"/>
            <a:ext cx="7440000" cy="3049200"/>
          </a:xfrm>
          <a:prstGeom prst="rect">
            <a:avLst/>
          </a:prstGeom>
          <a:ln>
            <a:noFill/>
          </a:ln>
        </p:spPr>
      </p:pic>
    </p:spTree>
    <p:extLst>
      <p:ext uri="{BB962C8B-B14F-4D97-AF65-F5344CB8AC3E}">
        <p14:creationId xmlns:p14="http://schemas.microsoft.com/office/powerpoint/2010/main" val="24649172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0" name="Kuva 39"/>
          <p:cNvPicPr/>
          <p:nvPr/>
        </p:nvPicPr>
        <p:blipFill>
          <a:blip r:embed="rId14"/>
          <a:stretch/>
        </p:blipFill>
        <p:spPr>
          <a:xfrm>
            <a:off x="480" y="-23040"/>
            <a:ext cx="12191040" cy="3046680"/>
          </a:xfrm>
          <a:prstGeom prst="rect">
            <a:avLst/>
          </a:prstGeom>
          <a:ln>
            <a:noFill/>
          </a:ln>
        </p:spPr>
      </p:pic>
      <p:sp>
        <p:nvSpPr>
          <p:cNvPr id="41" name="PlaceHolder 1"/>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42" name="PlaceHolder 2"/>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pic>
        <p:nvPicPr>
          <p:cNvPr id="43" name="Kuva 42"/>
          <p:cNvPicPr/>
          <p:nvPr/>
        </p:nvPicPr>
        <p:blipFill>
          <a:blip r:embed="rId15"/>
          <a:stretch/>
        </p:blipFill>
        <p:spPr>
          <a:xfrm>
            <a:off x="-432000" y="-360000"/>
            <a:ext cx="7440000" cy="3049200"/>
          </a:xfrm>
          <a:prstGeom prst="rect">
            <a:avLst/>
          </a:prstGeom>
          <a:ln>
            <a:noFill/>
          </a:ln>
        </p:spPr>
      </p:pic>
    </p:spTree>
    <p:extLst>
      <p:ext uri="{BB962C8B-B14F-4D97-AF65-F5344CB8AC3E}">
        <p14:creationId xmlns:p14="http://schemas.microsoft.com/office/powerpoint/2010/main" val="69865605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0" name="Kuva 79"/>
          <p:cNvPicPr/>
          <p:nvPr/>
        </p:nvPicPr>
        <p:blipFill>
          <a:blip r:embed="rId14"/>
          <a:stretch/>
        </p:blipFill>
        <p:spPr>
          <a:xfrm>
            <a:off x="480" y="0"/>
            <a:ext cx="12191040" cy="3046680"/>
          </a:xfrm>
          <a:prstGeom prst="rect">
            <a:avLst/>
          </a:prstGeom>
          <a:ln>
            <a:noFill/>
          </a:ln>
        </p:spPr>
      </p:pic>
      <p:sp>
        <p:nvSpPr>
          <p:cNvPr id="81" name="PlaceHolder 1"/>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82" name="PlaceHolder 2"/>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pic>
        <p:nvPicPr>
          <p:cNvPr id="83" name="Kuva 82"/>
          <p:cNvPicPr/>
          <p:nvPr/>
        </p:nvPicPr>
        <p:blipFill>
          <a:blip r:embed="rId15"/>
          <a:stretch/>
        </p:blipFill>
        <p:spPr>
          <a:xfrm>
            <a:off x="-432000" y="-360000"/>
            <a:ext cx="7440000" cy="3049200"/>
          </a:xfrm>
          <a:prstGeom prst="rect">
            <a:avLst/>
          </a:prstGeom>
          <a:ln>
            <a:noFill/>
          </a:ln>
        </p:spPr>
      </p:pic>
    </p:spTree>
    <p:extLst>
      <p:ext uri="{BB962C8B-B14F-4D97-AF65-F5344CB8AC3E}">
        <p14:creationId xmlns:p14="http://schemas.microsoft.com/office/powerpoint/2010/main" val="400564299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0" name="Kuva 119"/>
          <p:cNvPicPr/>
          <p:nvPr/>
        </p:nvPicPr>
        <p:blipFill>
          <a:blip r:embed="rId14"/>
          <a:stretch/>
        </p:blipFill>
        <p:spPr>
          <a:xfrm>
            <a:off x="480" y="0"/>
            <a:ext cx="12191040" cy="3047040"/>
          </a:xfrm>
          <a:prstGeom prst="rect">
            <a:avLst/>
          </a:prstGeom>
          <a:ln>
            <a:noFill/>
          </a:ln>
        </p:spPr>
      </p:pic>
      <p:sp>
        <p:nvSpPr>
          <p:cNvPr id="121" name="PlaceHolder 1"/>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122" name="PlaceHolder 2"/>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pic>
        <p:nvPicPr>
          <p:cNvPr id="123" name="Kuva 122"/>
          <p:cNvPicPr/>
          <p:nvPr/>
        </p:nvPicPr>
        <p:blipFill>
          <a:blip r:embed="rId15"/>
          <a:stretch/>
        </p:blipFill>
        <p:spPr>
          <a:xfrm>
            <a:off x="-432000" y="-360000"/>
            <a:ext cx="7440000" cy="3049200"/>
          </a:xfrm>
          <a:prstGeom prst="rect">
            <a:avLst/>
          </a:prstGeom>
          <a:ln>
            <a:noFill/>
          </a:ln>
        </p:spPr>
      </p:pic>
    </p:spTree>
    <p:extLst>
      <p:ext uri="{BB962C8B-B14F-4D97-AF65-F5344CB8AC3E}">
        <p14:creationId xmlns:p14="http://schemas.microsoft.com/office/powerpoint/2010/main" val="23046307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60" name="Kuva 159"/>
          <p:cNvPicPr/>
          <p:nvPr/>
        </p:nvPicPr>
        <p:blipFill>
          <a:blip r:embed="rId14"/>
          <a:stretch/>
        </p:blipFill>
        <p:spPr>
          <a:xfrm>
            <a:off x="0" y="0"/>
            <a:ext cx="12191040" cy="3046680"/>
          </a:xfrm>
          <a:prstGeom prst="rect">
            <a:avLst/>
          </a:prstGeom>
          <a:ln>
            <a:noFill/>
          </a:ln>
        </p:spPr>
      </p:pic>
      <p:sp>
        <p:nvSpPr>
          <p:cNvPr id="161" name="PlaceHolder 1"/>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162" name="PlaceHolder 2"/>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pic>
        <p:nvPicPr>
          <p:cNvPr id="163" name="Kuva 162"/>
          <p:cNvPicPr/>
          <p:nvPr/>
        </p:nvPicPr>
        <p:blipFill>
          <a:blip r:embed="rId15"/>
          <a:stretch/>
        </p:blipFill>
        <p:spPr>
          <a:xfrm>
            <a:off x="-432000" y="-360000"/>
            <a:ext cx="7440000" cy="3049200"/>
          </a:xfrm>
          <a:prstGeom prst="rect">
            <a:avLst/>
          </a:prstGeom>
          <a:ln>
            <a:noFill/>
          </a:ln>
        </p:spPr>
      </p:pic>
    </p:spTree>
    <p:extLst>
      <p:ext uri="{BB962C8B-B14F-4D97-AF65-F5344CB8AC3E}">
        <p14:creationId xmlns:p14="http://schemas.microsoft.com/office/powerpoint/2010/main" val="1597371003"/>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0" name="CustomShape 1"/>
          <p:cNvSpPr/>
          <p:nvPr/>
        </p:nvSpPr>
        <p:spPr>
          <a:xfrm>
            <a:off x="0" y="6210000"/>
            <a:ext cx="12190560" cy="646920"/>
          </a:xfrm>
          <a:prstGeom prst="rect">
            <a:avLst/>
          </a:prstGeom>
          <a:solidFill>
            <a:srgbClr val="878802"/>
          </a:solidFill>
          <a:ln>
            <a:solidFill>
              <a:srgbClr val="878802"/>
            </a:solidFill>
          </a:ln>
        </p:spPr>
        <p:style>
          <a:lnRef idx="0">
            <a:scrgbClr r="0" g="0" b="0"/>
          </a:lnRef>
          <a:fillRef idx="0">
            <a:scrgbClr r="0" g="0" b="0"/>
          </a:fillRef>
          <a:effectRef idx="0">
            <a:scrgbClr r="0" g="0" b="0"/>
          </a:effectRef>
          <a:fontRef idx="minor"/>
        </p:style>
      </p:sp>
      <p:pic>
        <p:nvPicPr>
          <p:cNvPr id="201" name="Kuva 200"/>
          <p:cNvPicPr/>
          <p:nvPr/>
        </p:nvPicPr>
        <p:blipFill>
          <a:blip r:embed="rId14"/>
          <a:stretch/>
        </p:blipFill>
        <p:spPr>
          <a:xfrm>
            <a:off x="48000" y="6210000"/>
            <a:ext cx="1677120" cy="681840"/>
          </a:xfrm>
          <a:prstGeom prst="rect">
            <a:avLst/>
          </a:prstGeom>
          <a:ln>
            <a:noFill/>
          </a:ln>
        </p:spPr>
      </p:pic>
      <p:sp>
        <p:nvSpPr>
          <p:cNvPr id="202" name="PlaceHolder 2"/>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203" name="PlaceHolder 3"/>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spTree>
    <p:extLst>
      <p:ext uri="{BB962C8B-B14F-4D97-AF65-F5344CB8AC3E}">
        <p14:creationId xmlns:p14="http://schemas.microsoft.com/office/powerpoint/2010/main" val="3343189078"/>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40" name="Kuva 239"/>
          <p:cNvPicPr/>
          <p:nvPr/>
        </p:nvPicPr>
        <p:blipFill>
          <a:blip r:embed="rId17">
            <a:extLst>
              <a:ext uri="{28A0092B-C50C-407E-A947-70E740481C1C}">
                <a14:useLocalDpi xmlns:a14="http://schemas.microsoft.com/office/drawing/2010/main" val="0"/>
              </a:ext>
            </a:extLst>
          </a:blip>
          <a:srcRect/>
          <a:stretch/>
        </p:blipFill>
        <p:spPr>
          <a:xfrm>
            <a:off x="284382" y="6193440"/>
            <a:ext cx="1236995" cy="664200"/>
          </a:xfrm>
          <a:prstGeom prst="rect">
            <a:avLst/>
          </a:prstGeom>
          <a:ln>
            <a:noFill/>
          </a:ln>
        </p:spPr>
      </p:pic>
      <p:sp>
        <p:nvSpPr>
          <p:cNvPr id="241" name="Line 1"/>
          <p:cNvSpPr/>
          <p:nvPr/>
        </p:nvSpPr>
        <p:spPr>
          <a:xfrm>
            <a:off x="0" y="6192000"/>
            <a:ext cx="12192000" cy="360"/>
          </a:xfrm>
          <a:prstGeom prst="line">
            <a:avLst/>
          </a:prstGeom>
          <a:ln w="36000">
            <a:solidFill>
              <a:srgbClr val="878802"/>
            </a:solidFill>
            <a:round/>
          </a:ln>
        </p:spPr>
        <p:style>
          <a:lnRef idx="0">
            <a:scrgbClr r="0" g="0" b="0"/>
          </a:lnRef>
          <a:fillRef idx="0">
            <a:scrgbClr r="0" g="0" b="0"/>
          </a:fillRef>
          <a:effectRef idx="0">
            <a:scrgbClr r="0" g="0" b="0"/>
          </a:effectRef>
          <a:fontRef idx="minor"/>
        </p:style>
      </p:sp>
      <p:sp>
        <p:nvSpPr>
          <p:cNvPr id="242" name="PlaceHolder 2"/>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243" name="PlaceHolder 3"/>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spTree>
    <p:extLst>
      <p:ext uri="{BB962C8B-B14F-4D97-AF65-F5344CB8AC3E}">
        <p14:creationId xmlns:p14="http://schemas.microsoft.com/office/powerpoint/2010/main" val="169068618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67" r:id="rId13"/>
    <p:sldLayoutId id="2147483768" r:id="rId14"/>
    <p:sldLayoutId id="214748376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80" name="CustomShape 1"/>
          <p:cNvSpPr/>
          <p:nvPr/>
        </p:nvSpPr>
        <p:spPr>
          <a:xfrm>
            <a:off x="0" y="6206400"/>
            <a:ext cx="12190560" cy="646920"/>
          </a:xfrm>
          <a:prstGeom prst="rect">
            <a:avLst/>
          </a:prstGeom>
          <a:solidFill>
            <a:srgbClr val="E28F26"/>
          </a:solidFill>
          <a:ln>
            <a:solidFill>
              <a:srgbClr val="E28F26"/>
            </a:solidFill>
          </a:ln>
        </p:spPr>
        <p:style>
          <a:lnRef idx="0">
            <a:scrgbClr r="0" g="0" b="0"/>
          </a:lnRef>
          <a:fillRef idx="0">
            <a:scrgbClr r="0" g="0" b="0"/>
          </a:fillRef>
          <a:effectRef idx="0">
            <a:scrgbClr r="0" g="0" b="0"/>
          </a:effectRef>
          <a:fontRef idx="minor"/>
        </p:style>
      </p:sp>
      <p:pic>
        <p:nvPicPr>
          <p:cNvPr id="281" name="Kuva 280"/>
          <p:cNvPicPr/>
          <p:nvPr/>
        </p:nvPicPr>
        <p:blipFill>
          <a:blip r:embed="rId14"/>
          <a:stretch/>
        </p:blipFill>
        <p:spPr>
          <a:xfrm>
            <a:off x="48480" y="6210360"/>
            <a:ext cx="1677120" cy="681840"/>
          </a:xfrm>
          <a:prstGeom prst="rect">
            <a:avLst/>
          </a:prstGeom>
          <a:ln>
            <a:noFill/>
          </a:ln>
        </p:spPr>
      </p:pic>
      <p:sp>
        <p:nvSpPr>
          <p:cNvPr id="282" name="PlaceHolder 2"/>
          <p:cNvSpPr>
            <a:spLocks noGrp="1"/>
          </p:cNvSpPr>
          <p:nvPr>
            <p:ph type="title"/>
          </p:nvPr>
        </p:nvSpPr>
        <p:spPr>
          <a:xfrm>
            <a:off x="609600" y="273600"/>
            <a:ext cx="10972320" cy="1144800"/>
          </a:xfrm>
          <a:prstGeom prst="rect">
            <a:avLst/>
          </a:prstGeom>
        </p:spPr>
        <p:txBody>
          <a:bodyPr lIns="0" tIns="0" rIns="0" bIns="0" anchor="ctr">
            <a:noAutofit/>
          </a:bodyPr>
          <a:lstStyle/>
          <a:p>
            <a:pPr algn="ctr"/>
            <a:r>
              <a:rPr lang="fi-FI" sz="4400" b="0" strike="noStrike" spc="-1">
                <a:latin typeface="Arial"/>
              </a:rPr>
              <a:t>Click to edit the title text format</a:t>
            </a:r>
          </a:p>
        </p:txBody>
      </p:sp>
      <p:sp>
        <p:nvSpPr>
          <p:cNvPr id="283" name="PlaceHolder 3"/>
          <p:cNvSpPr>
            <a:spLocks noGrp="1"/>
          </p:cNvSpPr>
          <p:nvPr>
            <p:ph type="body"/>
          </p:nvPr>
        </p:nvSpPr>
        <p:spPr>
          <a:xfrm>
            <a:off x="609600" y="1604520"/>
            <a:ext cx="1097232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latin typeface="Arial"/>
              </a:rPr>
              <a:t>Second Outline Level</a:t>
            </a:r>
          </a:p>
          <a:p>
            <a:pPr marL="1296000" lvl="2" indent="-288000">
              <a:spcBef>
                <a:spcPts val="850"/>
              </a:spcBef>
              <a:buClr>
                <a:srgbClr val="000000"/>
              </a:buClr>
              <a:buSzPct val="45000"/>
              <a:buFont typeface="Wingdings" charset="2"/>
              <a:buChar char=""/>
            </a:pPr>
            <a:r>
              <a:rPr lang="fi-FI" sz="2400" b="0" strike="noStrike" spc="-1">
                <a:latin typeface="Arial"/>
              </a:rPr>
              <a:t>Third Outline Level</a:t>
            </a:r>
          </a:p>
          <a:p>
            <a:pPr marL="1728000" lvl="3" indent="-216000">
              <a:spcBef>
                <a:spcPts val="567"/>
              </a:spcBef>
              <a:buClr>
                <a:srgbClr val="000000"/>
              </a:buClr>
              <a:buSzPct val="75000"/>
              <a:buFont typeface="Symbol" charset="2"/>
              <a:buChar char=""/>
            </a:pPr>
            <a:r>
              <a:rPr lang="fi-FI" sz="2000" b="0" strike="noStrike" spc="-1">
                <a:latin typeface="Arial"/>
              </a:rPr>
              <a:t>Fourth Outline Level</a:t>
            </a:r>
          </a:p>
          <a:p>
            <a:pPr marL="2160000" lvl="4" indent="-216000">
              <a:spcBef>
                <a:spcPts val="283"/>
              </a:spcBef>
              <a:buClr>
                <a:srgbClr val="000000"/>
              </a:buClr>
              <a:buSzPct val="45000"/>
              <a:buFont typeface="Wingdings" charset="2"/>
              <a:buChar char=""/>
            </a:pPr>
            <a:r>
              <a:rPr lang="fi-FI" sz="2000" b="0" strike="noStrike" spc="-1">
                <a:latin typeface="Arial"/>
              </a:rPr>
              <a:t>Fifth Outline Level</a:t>
            </a:r>
          </a:p>
          <a:p>
            <a:pPr marL="2592000" lvl="5" indent="-216000">
              <a:spcBef>
                <a:spcPts val="283"/>
              </a:spcBef>
              <a:buClr>
                <a:srgbClr val="000000"/>
              </a:buClr>
              <a:buSzPct val="45000"/>
              <a:buFont typeface="Wingdings" charset="2"/>
              <a:buChar char=""/>
            </a:pPr>
            <a:r>
              <a:rPr lang="fi-FI" sz="2000" b="0" strike="noStrike" spc="-1">
                <a:latin typeface="Arial"/>
              </a:rPr>
              <a:t>Sixth Outline Level</a:t>
            </a:r>
          </a:p>
          <a:p>
            <a:pPr marL="3024000" lvl="6" indent="-216000">
              <a:spcBef>
                <a:spcPts val="283"/>
              </a:spcBef>
              <a:buClr>
                <a:srgbClr val="000000"/>
              </a:buClr>
              <a:buSzPct val="45000"/>
              <a:buFont typeface="Wingdings" charset="2"/>
              <a:buChar char=""/>
            </a:pPr>
            <a:r>
              <a:rPr lang="fi-FI" sz="2000" b="0" strike="noStrike" spc="-1">
                <a:latin typeface="Arial"/>
              </a:rPr>
              <a:t>Seventh Outline Level</a:t>
            </a:r>
          </a:p>
        </p:txBody>
      </p:sp>
    </p:spTree>
    <p:extLst>
      <p:ext uri="{BB962C8B-B14F-4D97-AF65-F5344CB8AC3E}">
        <p14:creationId xmlns:p14="http://schemas.microsoft.com/office/powerpoint/2010/main" val="201730055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8.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89.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89.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8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9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6.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6.xml"/><Relationship Id="rId1" Type="http://schemas.openxmlformats.org/officeDocument/2006/relationships/slideLayout" Target="../slideLayouts/slideLayout90.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89.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90.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32.xml.rels><?xml version="1.0" encoding="UTF-8" standalone="yes"?>
<Relationships xmlns="http://schemas.openxmlformats.org/package/2006/relationships"><Relationship Id="rId2" Type="http://schemas.openxmlformats.org/officeDocument/2006/relationships/hyperlink" Target="https://politiikasta.fi/deliberaatiota-dialogia-vai-molempia/" TargetMode="External"/><Relationship Id="rId1" Type="http://schemas.openxmlformats.org/officeDocument/2006/relationships/slideLayout" Target="../slideLayouts/slideLayout89.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90.xml"/><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9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712344-8F8F-44B9-A1E2-DA53C45BF5D6}"/>
              </a:ext>
            </a:extLst>
          </p:cNvPr>
          <p:cNvSpPr>
            <a:spLocks noGrp="1"/>
          </p:cNvSpPr>
          <p:nvPr>
            <p:ph type="ctrTitle"/>
          </p:nvPr>
        </p:nvSpPr>
        <p:spPr>
          <a:xfrm>
            <a:off x="617621" y="1554745"/>
            <a:ext cx="10956758" cy="2387600"/>
          </a:xfrm>
        </p:spPr>
        <p:txBody>
          <a:bodyPr/>
          <a:lstStyle/>
          <a:p>
            <a:r>
              <a:rPr lang="fi-FI" dirty="0"/>
              <a:t>Analyysi kaupunkilaisten muutosvalmiudesta liikennejärjestelmähankkeisiin</a:t>
            </a:r>
          </a:p>
        </p:txBody>
      </p:sp>
      <p:sp>
        <p:nvSpPr>
          <p:cNvPr id="3" name="Alaotsikko 2">
            <a:extLst>
              <a:ext uri="{FF2B5EF4-FFF2-40B4-BE49-F238E27FC236}">
                <a16:creationId xmlns:a16="http://schemas.microsoft.com/office/drawing/2014/main" id="{22C54D4A-7582-45B0-8D2F-4A966667D1E6}"/>
              </a:ext>
            </a:extLst>
          </p:cNvPr>
          <p:cNvSpPr>
            <a:spLocks noGrp="1"/>
          </p:cNvSpPr>
          <p:nvPr>
            <p:ph type="subTitle" idx="1"/>
          </p:nvPr>
        </p:nvSpPr>
        <p:spPr>
          <a:xfrm>
            <a:off x="1524000" y="4115383"/>
            <a:ext cx="9144000" cy="1655762"/>
          </a:xfrm>
        </p:spPr>
        <p:txBody>
          <a:bodyPr/>
          <a:lstStyle/>
          <a:p>
            <a:r>
              <a:rPr lang="fi-FI" dirty="0"/>
              <a:t>Loppuraportti 31.1.2020</a:t>
            </a:r>
          </a:p>
          <a:p>
            <a:r>
              <a:rPr lang="fi-FI" dirty="0"/>
              <a:t>Akordi</a:t>
            </a:r>
          </a:p>
          <a:p>
            <a:endParaRPr lang="fi-FI" b="1" dirty="0">
              <a:solidFill>
                <a:srgbClr val="FF0000"/>
              </a:solidFill>
            </a:endParaRPr>
          </a:p>
        </p:txBody>
      </p:sp>
    </p:spTree>
    <p:extLst>
      <p:ext uri="{BB962C8B-B14F-4D97-AF65-F5344CB8AC3E}">
        <p14:creationId xmlns:p14="http://schemas.microsoft.com/office/powerpoint/2010/main" val="1319631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a:extLst>
              <a:ext uri="{FF2B5EF4-FFF2-40B4-BE49-F238E27FC236}">
                <a16:creationId xmlns:a16="http://schemas.microsoft.com/office/drawing/2014/main" id="{1F9FB4D4-EA46-47F3-B2CB-8DBF37A9EF40}"/>
              </a:ext>
            </a:extLst>
          </p:cNvPr>
          <p:cNvGraphicFramePr>
            <a:graphicFrameLocks noGrp="1"/>
          </p:cNvGraphicFramePr>
          <p:nvPr>
            <p:ph idx="1"/>
            <p:extLst>
              <p:ext uri="{D42A27DB-BD31-4B8C-83A1-F6EECF244321}">
                <p14:modId xmlns:p14="http://schemas.microsoft.com/office/powerpoint/2010/main" val="916647628"/>
              </p:ext>
            </p:extLst>
          </p:nvPr>
        </p:nvGraphicFramePr>
        <p:xfrm>
          <a:off x="609600" y="530352"/>
          <a:ext cx="10972800" cy="5051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Kaaviokuva 2">
            <a:extLst>
              <a:ext uri="{FF2B5EF4-FFF2-40B4-BE49-F238E27FC236}">
                <a16:creationId xmlns:a16="http://schemas.microsoft.com/office/drawing/2014/main" id="{B1C4CF05-047A-40AD-86AE-1D1385E84355}"/>
              </a:ext>
            </a:extLst>
          </p:cNvPr>
          <p:cNvGraphicFramePr/>
          <p:nvPr>
            <p:extLst>
              <p:ext uri="{D42A27DB-BD31-4B8C-83A1-F6EECF244321}">
                <p14:modId xmlns:p14="http://schemas.microsoft.com/office/powerpoint/2010/main" val="4255969466"/>
              </p:ext>
            </p:extLst>
          </p:nvPr>
        </p:nvGraphicFramePr>
        <p:xfrm>
          <a:off x="2303655" y="729514"/>
          <a:ext cx="1536700" cy="17060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5" name="Ryhmä 4">
            <a:extLst>
              <a:ext uri="{FF2B5EF4-FFF2-40B4-BE49-F238E27FC236}">
                <a16:creationId xmlns:a16="http://schemas.microsoft.com/office/drawing/2014/main" id="{7D27EECF-0672-45F7-B9BD-DE9B6D79E8C4}"/>
              </a:ext>
            </a:extLst>
          </p:cNvPr>
          <p:cNvGrpSpPr/>
          <p:nvPr/>
        </p:nvGrpSpPr>
        <p:grpSpPr>
          <a:xfrm>
            <a:off x="5721732" y="2180654"/>
            <a:ext cx="1536700" cy="1536700"/>
            <a:chOff x="0" y="0"/>
            <a:chExt cx="1536700" cy="1536700"/>
          </a:xfrm>
        </p:grpSpPr>
        <p:sp>
          <p:nvSpPr>
            <p:cNvPr id="6" name="Ellipsi 5">
              <a:extLst>
                <a:ext uri="{FF2B5EF4-FFF2-40B4-BE49-F238E27FC236}">
                  <a16:creationId xmlns:a16="http://schemas.microsoft.com/office/drawing/2014/main" id="{E1B6BB79-9225-4B94-BEBC-3745298617B1}"/>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35560" tIns="35560" rIns="35560" bIns="35560" numCol="1" spcCol="1270" anchor="ctr" anchorCtr="0">
              <a:noAutofit/>
            </a:bodyPr>
            <a:lstStyle/>
            <a:p>
              <a:endParaRPr lang="fi-FI"/>
            </a:p>
          </p:txBody>
        </p:sp>
        <p:sp>
          <p:nvSpPr>
            <p:cNvPr id="7" name="Ellipsi 4">
              <a:extLst>
                <a:ext uri="{FF2B5EF4-FFF2-40B4-BE49-F238E27FC236}">
                  <a16:creationId xmlns:a16="http://schemas.microsoft.com/office/drawing/2014/main" id="{2517B6EE-A067-4DA6-89E2-14180A52B0A2}"/>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1800" dirty="0">
                  <a:solidFill>
                    <a:schemeClr val="bg1"/>
                  </a:solidFill>
                </a:rPr>
                <a:t>Kaupunki</a:t>
              </a:r>
              <a:endParaRPr lang="fi-FI" dirty="0">
                <a:solidFill>
                  <a:schemeClr val="bg1"/>
                </a:solidFill>
              </a:endParaRPr>
            </a:p>
          </p:txBody>
        </p:sp>
      </p:grpSp>
      <p:grpSp>
        <p:nvGrpSpPr>
          <p:cNvPr id="8" name="Ryhmä 7">
            <a:extLst>
              <a:ext uri="{FF2B5EF4-FFF2-40B4-BE49-F238E27FC236}">
                <a16:creationId xmlns:a16="http://schemas.microsoft.com/office/drawing/2014/main" id="{F5738846-178F-49DF-83F1-3BFB8E8FDB5D}"/>
              </a:ext>
            </a:extLst>
          </p:cNvPr>
          <p:cNvGrpSpPr/>
          <p:nvPr/>
        </p:nvGrpSpPr>
        <p:grpSpPr>
          <a:xfrm>
            <a:off x="3254754" y="1637349"/>
            <a:ext cx="1536700" cy="1536700"/>
            <a:chOff x="0" y="0"/>
            <a:chExt cx="1536700" cy="1536700"/>
          </a:xfrm>
        </p:grpSpPr>
        <p:sp>
          <p:nvSpPr>
            <p:cNvPr id="9" name="Ellipsi 8">
              <a:extLst>
                <a:ext uri="{FF2B5EF4-FFF2-40B4-BE49-F238E27FC236}">
                  <a16:creationId xmlns:a16="http://schemas.microsoft.com/office/drawing/2014/main" id="{A098811B-3E6C-4D4B-A6FD-DE2C754D45F9}"/>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35560" tIns="35560" rIns="35560" bIns="35560" numCol="1" spcCol="1270" anchor="ctr" anchorCtr="0">
              <a:noAutofit/>
            </a:bodyPr>
            <a:lstStyle/>
            <a:p>
              <a:endParaRPr lang="fi-FI"/>
            </a:p>
          </p:txBody>
        </p:sp>
        <p:sp>
          <p:nvSpPr>
            <p:cNvPr id="10" name="Ellipsi 4">
              <a:extLst>
                <a:ext uri="{FF2B5EF4-FFF2-40B4-BE49-F238E27FC236}">
                  <a16:creationId xmlns:a16="http://schemas.microsoft.com/office/drawing/2014/main" id="{2A6284D0-F2B9-4320-BEC9-74666B395BA6}"/>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2400" dirty="0">
                  <a:solidFill>
                    <a:schemeClr val="bg1"/>
                  </a:solidFill>
                </a:rPr>
                <a:t>Kehys</a:t>
              </a:r>
              <a:br>
                <a:rPr lang="fi-FI" sz="2400" dirty="0">
                  <a:solidFill>
                    <a:schemeClr val="bg1"/>
                  </a:solidFill>
                </a:rPr>
              </a:br>
              <a:r>
                <a:rPr lang="fi-FI" sz="2400" dirty="0">
                  <a:solidFill>
                    <a:schemeClr val="bg1"/>
                  </a:solidFill>
                  <a:latin typeface="Arial"/>
                </a:rPr>
                <a:t>kunnat</a:t>
              </a:r>
            </a:p>
          </p:txBody>
        </p:sp>
      </p:grpSp>
      <p:grpSp>
        <p:nvGrpSpPr>
          <p:cNvPr id="11" name="Ryhmä 10">
            <a:extLst>
              <a:ext uri="{FF2B5EF4-FFF2-40B4-BE49-F238E27FC236}">
                <a16:creationId xmlns:a16="http://schemas.microsoft.com/office/drawing/2014/main" id="{BA99DBEE-5E2F-4541-A0DB-0FBF3CC24D05}"/>
              </a:ext>
            </a:extLst>
          </p:cNvPr>
          <p:cNvGrpSpPr/>
          <p:nvPr/>
        </p:nvGrpSpPr>
        <p:grpSpPr>
          <a:xfrm>
            <a:off x="837182" y="2528192"/>
            <a:ext cx="1536700" cy="1536700"/>
            <a:chOff x="0" y="0"/>
            <a:chExt cx="1536700" cy="1536700"/>
          </a:xfrm>
          <a:solidFill>
            <a:schemeClr val="accent1">
              <a:hueOff val="0"/>
              <a:satOff val="0"/>
              <a:lumOff val="0"/>
            </a:schemeClr>
          </a:solidFill>
        </p:grpSpPr>
        <p:sp>
          <p:nvSpPr>
            <p:cNvPr id="12" name="Ellipsi 11">
              <a:extLst>
                <a:ext uri="{FF2B5EF4-FFF2-40B4-BE49-F238E27FC236}">
                  <a16:creationId xmlns:a16="http://schemas.microsoft.com/office/drawing/2014/main" id="{6E8069D8-E6E7-4AFA-BB80-E0280B2A7D3C}"/>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3" name="Ellipsi 4">
              <a:extLst>
                <a:ext uri="{FF2B5EF4-FFF2-40B4-BE49-F238E27FC236}">
                  <a16:creationId xmlns:a16="http://schemas.microsoft.com/office/drawing/2014/main" id="{3C504B0E-E228-430A-A440-56C122E2A23B}"/>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(Etu)</a:t>
              </a:r>
              <a:br>
                <a:rPr lang="fi-FI" dirty="0"/>
              </a:br>
              <a:r>
                <a:rPr lang="fi-FI" dirty="0">
                  <a:solidFill>
                    <a:schemeClr val="bg1"/>
                  </a:solidFill>
                </a:rPr>
                <a:t>järjestöt</a:t>
              </a:r>
            </a:p>
          </p:txBody>
        </p:sp>
      </p:grpSp>
      <p:grpSp>
        <p:nvGrpSpPr>
          <p:cNvPr id="14" name="Ryhmä 13">
            <a:extLst>
              <a:ext uri="{FF2B5EF4-FFF2-40B4-BE49-F238E27FC236}">
                <a16:creationId xmlns:a16="http://schemas.microsoft.com/office/drawing/2014/main" id="{178CC7FF-BF6C-4F81-BD1B-EFF881F57C8E}"/>
              </a:ext>
            </a:extLst>
          </p:cNvPr>
          <p:cNvGrpSpPr/>
          <p:nvPr/>
        </p:nvGrpSpPr>
        <p:grpSpPr>
          <a:xfrm>
            <a:off x="9069582" y="2793108"/>
            <a:ext cx="1536700" cy="1536700"/>
            <a:chOff x="9525" y="53848"/>
            <a:chExt cx="1536700" cy="1536700"/>
          </a:xfrm>
        </p:grpSpPr>
        <p:sp>
          <p:nvSpPr>
            <p:cNvPr id="15" name="Ellipsi 14">
              <a:extLst>
                <a:ext uri="{FF2B5EF4-FFF2-40B4-BE49-F238E27FC236}">
                  <a16:creationId xmlns:a16="http://schemas.microsoft.com/office/drawing/2014/main" id="{D20DCF80-7186-4399-8F42-FEF5A8C160AF}"/>
                </a:ext>
              </a:extLst>
            </p:cNvPr>
            <p:cNvSpPr/>
            <p:nvPr/>
          </p:nvSpPr>
          <p:spPr>
            <a:xfrm>
              <a:off x="9525" y="53848"/>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6" name="Ellipsi 4">
              <a:extLst>
                <a:ext uri="{FF2B5EF4-FFF2-40B4-BE49-F238E27FC236}">
                  <a16:creationId xmlns:a16="http://schemas.microsoft.com/office/drawing/2014/main" id="{A27A981A-B8C2-40B7-997E-9B2EA1A35FA4}"/>
                </a:ext>
              </a:extLst>
            </p:cNvPr>
            <p:cNvSpPr txBox="1"/>
            <p:nvPr/>
          </p:nvSpPr>
          <p:spPr>
            <a:xfrm>
              <a:off x="234570" y="278893"/>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Asukas</a:t>
              </a:r>
              <a:br>
                <a:rPr lang="fi-FI" dirty="0"/>
              </a:br>
              <a:r>
                <a:rPr lang="fi-FI" dirty="0" err="1">
                  <a:solidFill>
                    <a:schemeClr val="bg1"/>
                  </a:solidFill>
                </a:rPr>
                <a:t>yhdistyk</a:t>
              </a:r>
              <a:r>
                <a:rPr lang="fi-FI" dirty="0">
                  <a:solidFill>
                    <a:schemeClr val="bg1"/>
                  </a:solidFill>
                </a:rPr>
                <a:t>-set</a:t>
              </a:r>
            </a:p>
          </p:txBody>
        </p:sp>
      </p:grpSp>
      <p:grpSp>
        <p:nvGrpSpPr>
          <p:cNvPr id="17" name="Ryhmä 16">
            <a:extLst>
              <a:ext uri="{FF2B5EF4-FFF2-40B4-BE49-F238E27FC236}">
                <a16:creationId xmlns:a16="http://schemas.microsoft.com/office/drawing/2014/main" id="{295DF8C8-3169-420D-8D8B-185CB24D94B6}"/>
              </a:ext>
            </a:extLst>
          </p:cNvPr>
          <p:cNvGrpSpPr/>
          <p:nvPr/>
        </p:nvGrpSpPr>
        <p:grpSpPr>
          <a:xfrm>
            <a:off x="6489064" y="3247454"/>
            <a:ext cx="1536700" cy="1536700"/>
            <a:chOff x="0" y="0"/>
            <a:chExt cx="1536700" cy="1536700"/>
          </a:xfrm>
        </p:grpSpPr>
        <p:sp>
          <p:nvSpPr>
            <p:cNvPr id="18" name="Ellipsi 17">
              <a:extLst>
                <a:ext uri="{FF2B5EF4-FFF2-40B4-BE49-F238E27FC236}">
                  <a16:creationId xmlns:a16="http://schemas.microsoft.com/office/drawing/2014/main" id="{95AB0C04-CE57-47BF-83A7-C3A41081881D}"/>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9" name="Ellipsi 4">
              <a:extLst>
                <a:ext uri="{FF2B5EF4-FFF2-40B4-BE49-F238E27FC236}">
                  <a16:creationId xmlns:a16="http://schemas.microsoft.com/office/drawing/2014/main" id="{4C8D50E8-6155-4147-8571-6F463666F1D7}"/>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Elinkeino</a:t>
              </a:r>
              <a:br>
                <a:rPr lang="fi-FI" dirty="0"/>
              </a:br>
              <a:r>
                <a:rPr lang="fi-FI" dirty="0">
                  <a:solidFill>
                    <a:schemeClr val="bg1"/>
                  </a:solidFill>
                </a:rPr>
                <a:t>elämä</a:t>
              </a:r>
            </a:p>
          </p:txBody>
        </p:sp>
      </p:grpSp>
      <p:grpSp>
        <p:nvGrpSpPr>
          <p:cNvPr id="20" name="Ryhmä 19">
            <a:extLst>
              <a:ext uri="{FF2B5EF4-FFF2-40B4-BE49-F238E27FC236}">
                <a16:creationId xmlns:a16="http://schemas.microsoft.com/office/drawing/2014/main" id="{E16A0A55-0E8B-4E03-940E-A0F69B9DEDD6}"/>
              </a:ext>
            </a:extLst>
          </p:cNvPr>
          <p:cNvGrpSpPr/>
          <p:nvPr/>
        </p:nvGrpSpPr>
        <p:grpSpPr>
          <a:xfrm>
            <a:off x="1561721" y="3942399"/>
            <a:ext cx="1536700" cy="1536700"/>
            <a:chOff x="0" y="0"/>
            <a:chExt cx="1536700" cy="1536700"/>
          </a:xfrm>
        </p:grpSpPr>
        <p:sp>
          <p:nvSpPr>
            <p:cNvPr id="21" name="Ellipsi 20">
              <a:extLst>
                <a:ext uri="{FF2B5EF4-FFF2-40B4-BE49-F238E27FC236}">
                  <a16:creationId xmlns:a16="http://schemas.microsoft.com/office/drawing/2014/main" id="{E7F6CD9C-5200-45FC-947E-D51C09F124DB}"/>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schemeClr val="bg1"/>
              </a:solidFill>
              <a:prstDash val="solid"/>
            </a:ln>
            <a:effectLst/>
          </p:spPr>
          <p:txBody>
            <a:bodyPr spcFirstLastPara="0" vert="horz" wrap="square" lIns="35560" tIns="35560" rIns="35560" bIns="35560" numCol="1" spcCol="1270" anchor="ctr" anchorCtr="0">
              <a:noAutofit/>
            </a:bodyPr>
            <a:lstStyle/>
            <a:p>
              <a:endParaRPr lang="fi-FI"/>
            </a:p>
          </p:txBody>
        </p:sp>
        <p:sp>
          <p:nvSpPr>
            <p:cNvPr id="22" name="Ellipsi 4">
              <a:extLst>
                <a:ext uri="{FF2B5EF4-FFF2-40B4-BE49-F238E27FC236}">
                  <a16:creationId xmlns:a16="http://schemas.microsoft.com/office/drawing/2014/main" id="{55620073-9737-49FC-AAEB-9C33587F6508}"/>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2000" dirty="0">
                  <a:solidFill>
                    <a:schemeClr val="bg1"/>
                  </a:solidFill>
                </a:rPr>
                <a:t>Palveluntarjoajat</a:t>
              </a:r>
              <a:endParaRPr lang="fi-FI" dirty="0">
                <a:solidFill>
                  <a:schemeClr val="bg1"/>
                </a:solidFill>
              </a:endParaRPr>
            </a:p>
          </p:txBody>
        </p:sp>
      </p:grpSp>
      <p:grpSp>
        <p:nvGrpSpPr>
          <p:cNvPr id="23" name="Ryhmä 22">
            <a:extLst>
              <a:ext uri="{FF2B5EF4-FFF2-40B4-BE49-F238E27FC236}">
                <a16:creationId xmlns:a16="http://schemas.microsoft.com/office/drawing/2014/main" id="{7FFDB876-8974-486C-A2F1-FAFF4C60B46B}"/>
              </a:ext>
            </a:extLst>
          </p:cNvPr>
          <p:cNvGrpSpPr/>
          <p:nvPr/>
        </p:nvGrpSpPr>
        <p:grpSpPr>
          <a:xfrm>
            <a:off x="7235324" y="1563944"/>
            <a:ext cx="1536700" cy="1536700"/>
            <a:chOff x="0" y="0"/>
            <a:chExt cx="1536700" cy="1536700"/>
          </a:xfrm>
        </p:grpSpPr>
        <p:sp>
          <p:nvSpPr>
            <p:cNvPr id="24" name="Ellipsi 23">
              <a:extLst>
                <a:ext uri="{FF2B5EF4-FFF2-40B4-BE49-F238E27FC236}">
                  <a16:creationId xmlns:a16="http://schemas.microsoft.com/office/drawing/2014/main" id="{FF5457B0-72D5-4443-A87A-A6050BC84754}"/>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25" name="Ellipsi 4">
              <a:extLst>
                <a:ext uri="{FF2B5EF4-FFF2-40B4-BE49-F238E27FC236}">
                  <a16:creationId xmlns:a16="http://schemas.microsoft.com/office/drawing/2014/main" id="{E181CC71-F4E6-4119-860F-7232DA1EE838}"/>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Palveluntarjoajat</a:t>
              </a:r>
            </a:p>
          </p:txBody>
        </p:sp>
      </p:grpSp>
      <p:grpSp>
        <p:nvGrpSpPr>
          <p:cNvPr id="26" name="Ryhmä 25">
            <a:extLst>
              <a:ext uri="{FF2B5EF4-FFF2-40B4-BE49-F238E27FC236}">
                <a16:creationId xmlns:a16="http://schemas.microsoft.com/office/drawing/2014/main" id="{648F02A9-1551-4709-97CD-AB35B9420AE0}"/>
              </a:ext>
            </a:extLst>
          </p:cNvPr>
          <p:cNvGrpSpPr/>
          <p:nvPr/>
        </p:nvGrpSpPr>
        <p:grpSpPr>
          <a:xfrm>
            <a:off x="9536302" y="3839847"/>
            <a:ext cx="1536700" cy="1536700"/>
            <a:chOff x="0" y="0"/>
            <a:chExt cx="1536700" cy="1536700"/>
          </a:xfrm>
        </p:grpSpPr>
        <p:sp>
          <p:nvSpPr>
            <p:cNvPr id="27" name="Ellipsi 26">
              <a:extLst>
                <a:ext uri="{FF2B5EF4-FFF2-40B4-BE49-F238E27FC236}">
                  <a16:creationId xmlns:a16="http://schemas.microsoft.com/office/drawing/2014/main" id="{D5110C03-024A-4D24-BBB2-EB2736D2192C}"/>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28" name="Ellipsi 4">
              <a:extLst>
                <a:ext uri="{FF2B5EF4-FFF2-40B4-BE49-F238E27FC236}">
                  <a16:creationId xmlns:a16="http://schemas.microsoft.com/office/drawing/2014/main" id="{A6EE9E43-6BDC-43A9-95EE-E0D161ED67B3}"/>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err="1">
                  <a:solidFill>
                    <a:schemeClr val="bg1"/>
                  </a:solidFill>
                </a:rPr>
                <a:t>Kaupun-kilaiset</a:t>
              </a:r>
              <a:endParaRPr lang="fi-FI" dirty="0">
                <a:solidFill>
                  <a:schemeClr val="bg1"/>
                </a:solidFill>
              </a:endParaRPr>
            </a:p>
          </p:txBody>
        </p:sp>
      </p:grpSp>
    </p:spTree>
    <p:extLst>
      <p:ext uri="{BB962C8B-B14F-4D97-AF65-F5344CB8AC3E}">
        <p14:creationId xmlns:p14="http://schemas.microsoft.com/office/powerpoint/2010/main" val="1496219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a:extLst>
              <a:ext uri="{FF2B5EF4-FFF2-40B4-BE49-F238E27FC236}">
                <a16:creationId xmlns:a16="http://schemas.microsoft.com/office/drawing/2014/main" id="{1F9FB4D4-EA46-47F3-B2CB-8DBF37A9EF40}"/>
              </a:ext>
            </a:extLst>
          </p:cNvPr>
          <p:cNvGraphicFramePr>
            <a:graphicFrameLocks noGrp="1"/>
          </p:cNvGraphicFramePr>
          <p:nvPr>
            <p:ph idx="1"/>
            <p:extLst>
              <p:ext uri="{D42A27DB-BD31-4B8C-83A1-F6EECF244321}">
                <p14:modId xmlns:p14="http://schemas.microsoft.com/office/powerpoint/2010/main" val="2993560835"/>
              </p:ext>
            </p:extLst>
          </p:nvPr>
        </p:nvGraphicFramePr>
        <p:xfrm>
          <a:off x="609600" y="530352"/>
          <a:ext cx="10972800" cy="5051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Kaaviokuva 2">
            <a:extLst>
              <a:ext uri="{FF2B5EF4-FFF2-40B4-BE49-F238E27FC236}">
                <a16:creationId xmlns:a16="http://schemas.microsoft.com/office/drawing/2014/main" id="{B1C4CF05-047A-40AD-86AE-1D1385E84355}"/>
              </a:ext>
            </a:extLst>
          </p:cNvPr>
          <p:cNvGraphicFramePr/>
          <p:nvPr/>
        </p:nvGraphicFramePr>
        <p:xfrm>
          <a:off x="2303655" y="729514"/>
          <a:ext cx="1536700" cy="17060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5" name="Ryhmä 4">
            <a:extLst>
              <a:ext uri="{FF2B5EF4-FFF2-40B4-BE49-F238E27FC236}">
                <a16:creationId xmlns:a16="http://schemas.microsoft.com/office/drawing/2014/main" id="{7D27EECF-0672-45F7-B9BD-DE9B6D79E8C4}"/>
              </a:ext>
            </a:extLst>
          </p:cNvPr>
          <p:cNvGrpSpPr/>
          <p:nvPr/>
        </p:nvGrpSpPr>
        <p:grpSpPr>
          <a:xfrm>
            <a:off x="5721732" y="2180654"/>
            <a:ext cx="1536700" cy="1536700"/>
            <a:chOff x="0" y="0"/>
            <a:chExt cx="1536700" cy="1536700"/>
          </a:xfrm>
        </p:grpSpPr>
        <p:sp>
          <p:nvSpPr>
            <p:cNvPr id="6" name="Ellipsi 5">
              <a:extLst>
                <a:ext uri="{FF2B5EF4-FFF2-40B4-BE49-F238E27FC236}">
                  <a16:creationId xmlns:a16="http://schemas.microsoft.com/office/drawing/2014/main" id="{E1B6BB79-9225-4B94-BEBC-3745298617B1}"/>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35560" tIns="35560" rIns="35560" bIns="35560" numCol="1" spcCol="1270" anchor="ctr" anchorCtr="0">
              <a:noAutofit/>
            </a:bodyPr>
            <a:lstStyle/>
            <a:p>
              <a:endParaRPr lang="fi-FI"/>
            </a:p>
          </p:txBody>
        </p:sp>
        <p:sp>
          <p:nvSpPr>
            <p:cNvPr id="7" name="Ellipsi 4">
              <a:extLst>
                <a:ext uri="{FF2B5EF4-FFF2-40B4-BE49-F238E27FC236}">
                  <a16:creationId xmlns:a16="http://schemas.microsoft.com/office/drawing/2014/main" id="{2517B6EE-A067-4DA6-89E2-14180A52B0A2}"/>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1800" dirty="0">
                  <a:solidFill>
                    <a:schemeClr val="bg1"/>
                  </a:solidFill>
                </a:rPr>
                <a:t>Kaupunki</a:t>
              </a:r>
              <a:endParaRPr lang="fi-FI" dirty="0">
                <a:solidFill>
                  <a:schemeClr val="bg1"/>
                </a:solidFill>
              </a:endParaRPr>
            </a:p>
          </p:txBody>
        </p:sp>
      </p:grpSp>
      <p:grpSp>
        <p:nvGrpSpPr>
          <p:cNvPr id="8" name="Ryhmä 7">
            <a:extLst>
              <a:ext uri="{FF2B5EF4-FFF2-40B4-BE49-F238E27FC236}">
                <a16:creationId xmlns:a16="http://schemas.microsoft.com/office/drawing/2014/main" id="{F5738846-178F-49DF-83F1-3BFB8E8FDB5D}"/>
              </a:ext>
            </a:extLst>
          </p:cNvPr>
          <p:cNvGrpSpPr/>
          <p:nvPr/>
        </p:nvGrpSpPr>
        <p:grpSpPr>
          <a:xfrm>
            <a:off x="3254754" y="1637349"/>
            <a:ext cx="1536700" cy="1536700"/>
            <a:chOff x="0" y="0"/>
            <a:chExt cx="1536700" cy="1536700"/>
          </a:xfrm>
        </p:grpSpPr>
        <p:sp>
          <p:nvSpPr>
            <p:cNvPr id="9" name="Ellipsi 8">
              <a:extLst>
                <a:ext uri="{FF2B5EF4-FFF2-40B4-BE49-F238E27FC236}">
                  <a16:creationId xmlns:a16="http://schemas.microsoft.com/office/drawing/2014/main" id="{A098811B-3E6C-4D4B-A6FD-DE2C754D45F9}"/>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35560" tIns="35560" rIns="35560" bIns="35560" numCol="1" spcCol="1270" anchor="ctr" anchorCtr="0">
              <a:noAutofit/>
            </a:bodyPr>
            <a:lstStyle/>
            <a:p>
              <a:endParaRPr lang="fi-FI"/>
            </a:p>
          </p:txBody>
        </p:sp>
        <p:sp>
          <p:nvSpPr>
            <p:cNvPr id="10" name="Ellipsi 4">
              <a:extLst>
                <a:ext uri="{FF2B5EF4-FFF2-40B4-BE49-F238E27FC236}">
                  <a16:creationId xmlns:a16="http://schemas.microsoft.com/office/drawing/2014/main" id="{2A6284D0-F2B9-4320-BEC9-74666B395BA6}"/>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2400" dirty="0">
                  <a:solidFill>
                    <a:schemeClr val="bg1"/>
                  </a:solidFill>
                </a:rPr>
                <a:t>Kehys</a:t>
              </a:r>
              <a:br>
                <a:rPr lang="fi-FI" sz="2400" dirty="0">
                  <a:solidFill>
                    <a:schemeClr val="bg1"/>
                  </a:solidFill>
                </a:rPr>
              </a:br>
              <a:r>
                <a:rPr lang="fi-FI" sz="2400" dirty="0">
                  <a:solidFill>
                    <a:schemeClr val="bg1"/>
                  </a:solidFill>
                  <a:latin typeface="Arial"/>
                </a:rPr>
                <a:t>kunnat</a:t>
              </a:r>
            </a:p>
          </p:txBody>
        </p:sp>
      </p:grpSp>
      <p:grpSp>
        <p:nvGrpSpPr>
          <p:cNvPr id="11" name="Ryhmä 10">
            <a:extLst>
              <a:ext uri="{FF2B5EF4-FFF2-40B4-BE49-F238E27FC236}">
                <a16:creationId xmlns:a16="http://schemas.microsoft.com/office/drawing/2014/main" id="{BA99DBEE-5E2F-4541-A0DB-0FBF3CC24D05}"/>
              </a:ext>
            </a:extLst>
          </p:cNvPr>
          <p:cNvGrpSpPr/>
          <p:nvPr/>
        </p:nvGrpSpPr>
        <p:grpSpPr>
          <a:xfrm>
            <a:off x="837182" y="2528192"/>
            <a:ext cx="1536700" cy="1536700"/>
            <a:chOff x="0" y="0"/>
            <a:chExt cx="1536700" cy="1536700"/>
          </a:xfrm>
          <a:solidFill>
            <a:schemeClr val="accent1">
              <a:hueOff val="0"/>
              <a:satOff val="0"/>
              <a:lumOff val="0"/>
            </a:schemeClr>
          </a:solidFill>
        </p:grpSpPr>
        <p:sp>
          <p:nvSpPr>
            <p:cNvPr id="12" name="Ellipsi 11">
              <a:extLst>
                <a:ext uri="{FF2B5EF4-FFF2-40B4-BE49-F238E27FC236}">
                  <a16:creationId xmlns:a16="http://schemas.microsoft.com/office/drawing/2014/main" id="{6E8069D8-E6E7-4AFA-BB80-E0280B2A7D3C}"/>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3" name="Ellipsi 4">
              <a:extLst>
                <a:ext uri="{FF2B5EF4-FFF2-40B4-BE49-F238E27FC236}">
                  <a16:creationId xmlns:a16="http://schemas.microsoft.com/office/drawing/2014/main" id="{3C504B0E-E228-430A-A440-56C122E2A23B}"/>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(Etu)</a:t>
              </a:r>
              <a:br>
                <a:rPr lang="fi-FI" dirty="0"/>
              </a:br>
              <a:r>
                <a:rPr lang="fi-FI" dirty="0">
                  <a:solidFill>
                    <a:schemeClr val="bg1"/>
                  </a:solidFill>
                </a:rPr>
                <a:t>järjestöt</a:t>
              </a:r>
            </a:p>
          </p:txBody>
        </p:sp>
      </p:grpSp>
      <p:grpSp>
        <p:nvGrpSpPr>
          <p:cNvPr id="14" name="Ryhmä 13">
            <a:extLst>
              <a:ext uri="{FF2B5EF4-FFF2-40B4-BE49-F238E27FC236}">
                <a16:creationId xmlns:a16="http://schemas.microsoft.com/office/drawing/2014/main" id="{178CC7FF-BF6C-4F81-BD1B-EFF881F57C8E}"/>
              </a:ext>
            </a:extLst>
          </p:cNvPr>
          <p:cNvGrpSpPr/>
          <p:nvPr/>
        </p:nvGrpSpPr>
        <p:grpSpPr>
          <a:xfrm>
            <a:off x="9069582" y="2793108"/>
            <a:ext cx="1536700" cy="1536700"/>
            <a:chOff x="9525" y="53848"/>
            <a:chExt cx="1536700" cy="1536700"/>
          </a:xfrm>
        </p:grpSpPr>
        <p:sp>
          <p:nvSpPr>
            <p:cNvPr id="15" name="Ellipsi 14">
              <a:extLst>
                <a:ext uri="{FF2B5EF4-FFF2-40B4-BE49-F238E27FC236}">
                  <a16:creationId xmlns:a16="http://schemas.microsoft.com/office/drawing/2014/main" id="{D20DCF80-7186-4399-8F42-FEF5A8C160AF}"/>
                </a:ext>
              </a:extLst>
            </p:cNvPr>
            <p:cNvSpPr/>
            <p:nvPr/>
          </p:nvSpPr>
          <p:spPr>
            <a:xfrm>
              <a:off x="9525" y="53848"/>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6" name="Ellipsi 4">
              <a:extLst>
                <a:ext uri="{FF2B5EF4-FFF2-40B4-BE49-F238E27FC236}">
                  <a16:creationId xmlns:a16="http://schemas.microsoft.com/office/drawing/2014/main" id="{A27A981A-B8C2-40B7-997E-9B2EA1A35FA4}"/>
                </a:ext>
              </a:extLst>
            </p:cNvPr>
            <p:cNvSpPr txBox="1"/>
            <p:nvPr/>
          </p:nvSpPr>
          <p:spPr>
            <a:xfrm>
              <a:off x="234570" y="278893"/>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Asukas</a:t>
              </a:r>
              <a:br>
                <a:rPr lang="fi-FI" dirty="0"/>
              </a:br>
              <a:r>
                <a:rPr lang="fi-FI" dirty="0" err="1">
                  <a:solidFill>
                    <a:schemeClr val="bg1"/>
                  </a:solidFill>
                </a:rPr>
                <a:t>yhdistyk</a:t>
              </a:r>
              <a:r>
                <a:rPr lang="fi-FI" dirty="0">
                  <a:solidFill>
                    <a:schemeClr val="bg1"/>
                  </a:solidFill>
                </a:rPr>
                <a:t>-set</a:t>
              </a:r>
            </a:p>
          </p:txBody>
        </p:sp>
      </p:grpSp>
      <p:grpSp>
        <p:nvGrpSpPr>
          <p:cNvPr id="17" name="Ryhmä 16">
            <a:extLst>
              <a:ext uri="{FF2B5EF4-FFF2-40B4-BE49-F238E27FC236}">
                <a16:creationId xmlns:a16="http://schemas.microsoft.com/office/drawing/2014/main" id="{295DF8C8-3169-420D-8D8B-185CB24D94B6}"/>
              </a:ext>
            </a:extLst>
          </p:cNvPr>
          <p:cNvGrpSpPr/>
          <p:nvPr/>
        </p:nvGrpSpPr>
        <p:grpSpPr>
          <a:xfrm>
            <a:off x="6489064" y="3247454"/>
            <a:ext cx="1536700" cy="1536700"/>
            <a:chOff x="0" y="0"/>
            <a:chExt cx="1536700" cy="1536700"/>
          </a:xfrm>
        </p:grpSpPr>
        <p:sp>
          <p:nvSpPr>
            <p:cNvPr id="18" name="Ellipsi 17">
              <a:extLst>
                <a:ext uri="{FF2B5EF4-FFF2-40B4-BE49-F238E27FC236}">
                  <a16:creationId xmlns:a16="http://schemas.microsoft.com/office/drawing/2014/main" id="{95AB0C04-CE57-47BF-83A7-C3A41081881D}"/>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19" name="Ellipsi 4">
              <a:extLst>
                <a:ext uri="{FF2B5EF4-FFF2-40B4-BE49-F238E27FC236}">
                  <a16:creationId xmlns:a16="http://schemas.microsoft.com/office/drawing/2014/main" id="{4C8D50E8-6155-4147-8571-6F463666F1D7}"/>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Elinkeino</a:t>
              </a:r>
              <a:br>
                <a:rPr lang="fi-FI" dirty="0"/>
              </a:br>
              <a:r>
                <a:rPr lang="fi-FI" dirty="0">
                  <a:solidFill>
                    <a:schemeClr val="bg1"/>
                  </a:solidFill>
                </a:rPr>
                <a:t>elämä</a:t>
              </a:r>
            </a:p>
          </p:txBody>
        </p:sp>
      </p:grpSp>
      <p:grpSp>
        <p:nvGrpSpPr>
          <p:cNvPr id="20" name="Ryhmä 19">
            <a:extLst>
              <a:ext uri="{FF2B5EF4-FFF2-40B4-BE49-F238E27FC236}">
                <a16:creationId xmlns:a16="http://schemas.microsoft.com/office/drawing/2014/main" id="{E16A0A55-0E8B-4E03-940E-A0F69B9DEDD6}"/>
              </a:ext>
            </a:extLst>
          </p:cNvPr>
          <p:cNvGrpSpPr/>
          <p:nvPr/>
        </p:nvGrpSpPr>
        <p:grpSpPr>
          <a:xfrm>
            <a:off x="1561721" y="3942399"/>
            <a:ext cx="1536700" cy="1536700"/>
            <a:chOff x="0" y="0"/>
            <a:chExt cx="1536700" cy="1536700"/>
          </a:xfrm>
        </p:grpSpPr>
        <p:sp>
          <p:nvSpPr>
            <p:cNvPr id="21" name="Ellipsi 20">
              <a:extLst>
                <a:ext uri="{FF2B5EF4-FFF2-40B4-BE49-F238E27FC236}">
                  <a16:creationId xmlns:a16="http://schemas.microsoft.com/office/drawing/2014/main" id="{E7F6CD9C-5200-45FC-947E-D51C09F124DB}"/>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schemeClr val="bg1"/>
              </a:solidFill>
              <a:prstDash val="solid"/>
            </a:ln>
            <a:effectLst/>
          </p:spPr>
          <p:txBody>
            <a:bodyPr spcFirstLastPara="0" vert="horz" wrap="square" lIns="35560" tIns="35560" rIns="35560" bIns="35560" numCol="1" spcCol="1270" anchor="ctr" anchorCtr="0">
              <a:noAutofit/>
            </a:bodyPr>
            <a:lstStyle/>
            <a:p>
              <a:endParaRPr lang="fi-FI"/>
            </a:p>
          </p:txBody>
        </p:sp>
        <p:sp>
          <p:nvSpPr>
            <p:cNvPr id="22" name="Ellipsi 4">
              <a:extLst>
                <a:ext uri="{FF2B5EF4-FFF2-40B4-BE49-F238E27FC236}">
                  <a16:creationId xmlns:a16="http://schemas.microsoft.com/office/drawing/2014/main" id="{55620073-9737-49FC-AAEB-9C33587F6508}"/>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35560" tIns="35560" rIns="35560" bIns="35560" numCol="1" spcCol="1270" anchor="ctr" anchorCtr="0">
              <a:noAutofit/>
            </a:bodyPr>
            <a:lstStyle>
              <a:lvl1pPr>
                <a:defRPr sz="2800" b="0"/>
              </a:lvl1pPr>
            </a:lstStyle>
            <a:p>
              <a:pPr algn="ctr"/>
              <a:r>
                <a:rPr lang="fi-FI" sz="2000" dirty="0">
                  <a:solidFill>
                    <a:schemeClr val="bg1"/>
                  </a:solidFill>
                </a:rPr>
                <a:t>Palveluntarjoajat</a:t>
              </a:r>
              <a:endParaRPr lang="fi-FI" dirty="0">
                <a:solidFill>
                  <a:schemeClr val="bg1"/>
                </a:solidFill>
              </a:endParaRPr>
            </a:p>
          </p:txBody>
        </p:sp>
      </p:grpSp>
      <p:grpSp>
        <p:nvGrpSpPr>
          <p:cNvPr id="23" name="Ryhmä 22">
            <a:extLst>
              <a:ext uri="{FF2B5EF4-FFF2-40B4-BE49-F238E27FC236}">
                <a16:creationId xmlns:a16="http://schemas.microsoft.com/office/drawing/2014/main" id="{7FFDB876-8974-486C-A2F1-FAFF4C60B46B}"/>
              </a:ext>
            </a:extLst>
          </p:cNvPr>
          <p:cNvGrpSpPr/>
          <p:nvPr/>
        </p:nvGrpSpPr>
        <p:grpSpPr>
          <a:xfrm>
            <a:off x="7235324" y="1563944"/>
            <a:ext cx="1536700" cy="1536700"/>
            <a:chOff x="0" y="0"/>
            <a:chExt cx="1536700" cy="1536700"/>
          </a:xfrm>
        </p:grpSpPr>
        <p:sp>
          <p:nvSpPr>
            <p:cNvPr id="24" name="Ellipsi 23">
              <a:extLst>
                <a:ext uri="{FF2B5EF4-FFF2-40B4-BE49-F238E27FC236}">
                  <a16:creationId xmlns:a16="http://schemas.microsoft.com/office/drawing/2014/main" id="{FF5457B0-72D5-4443-A87A-A6050BC84754}"/>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25" name="Ellipsi 4">
              <a:extLst>
                <a:ext uri="{FF2B5EF4-FFF2-40B4-BE49-F238E27FC236}">
                  <a16:creationId xmlns:a16="http://schemas.microsoft.com/office/drawing/2014/main" id="{E181CC71-F4E6-4119-860F-7232DA1EE838}"/>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a:solidFill>
                    <a:schemeClr val="bg1"/>
                  </a:solidFill>
                </a:rPr>
                <a:t>Palveluntarjoajat</a:t>
              </a:r>
            </a:p>
          </p:txBody>
        </p:sp>
      </p:grpSp>
      <p:grpSp>
        <p:nvGrpSpPr>
          <p:cNvPr id="26" name="Ryhmä 25">
            <a:extLst>
              <a:ext uri="{FF2B5EF4-FFF2-40B4-BE49-F238E27FC236}">
                <a16:creationId xmlns:a16="http://schemas.microsoft.com/office/drawing/2014/main" id="{648F02A9-1551-4709-97CD-AB35B9420AE0}"/>
              </a:ext>
            </a:extLst>
          </p:cNvPr>
          <p:cNvGrpSpPr/>
          <p:nvPr/>
        </p:nvGrpSpPr>
        <p:grpSpPr>
          <a:xfrm>
            <a:off x="9536302" y="3839847"/>
            <a:ext cx="1536700" cy="1536700"/>
            <a:chOff x="0" y="0"/>
            <a:chExt cx="1536700" cy="1536700"/>
          </a:xfrm>
        </p:grpSpPr>
        <p:sp>
          <p:nvSpPr>
            <p:cNvPr id="27" name="Ellipsi 26">
              <a:extLst>
                <a:ext uri="{FF2B5EF4-FFF2-40B4-BE49-F238E27FC236}">
                  <a16:creationId xmlns:a16="http://schemas.microsoft.com/office/drawing/2014/main" id="{D5110C03-024A-4D24-BBB2-EB2736D2192C}"/>
                </a:ext>
              </a:extLst>
            </p:cNvPr>
            <p:cNvSpPr/>
            <p:nvPr/>
          </p:nvSpPr>
          <p:spPr>
            <a:xfrm>
              <a:off x="0" y="0"/>
              <a:ext cx="1536700" cy="1536700"/>
            </a:xfrm>
            <a:prstGeom prst="ellipse">
              <a:avLst/>
            </a:prstGeom>
            <a:solidFill>
              <a:srgbClr val="4F81BD">
                <a:hueOff val="0"/>
                <a:satOff val="0"/>
                <a:lumOff val="0"/>
                <a:alpha val="70000"/>
              </a:srgbClr>
            </a:solidFill>
            <a:ln w="25400" cap="flat" cmpd="sng" algn="ctr">
              <a:solidFill>
                <a:prstClr val="white">
                  <a:hueOff val="0"/>
                  <a:satOff val="0"/>
                  <a:lumOff val="0"/>
                  <a:alphaOff val="0"/>
                </a:prstClr>
              </a:solidFill>
              <a:prstDash val="solid"/>
            </a:ln>
            <a:effectLst/>
          </p:spPr>
          <p:txBody>
            <a:bodyPr spcFirstLastPara="0" vert="horz" wrap="square" lIns="25400" tIns="25400" rIns="25400" bIns="25400" numCol="1" spcCol="1270" anchor="ctr" anchorCtr="0">
              <a:noAutofit/>
            </a:bodyPr>
            <a:lstStyle/>
            <a:p>
              <a:endParaRPr lang="fi-FI"/>
            </a:p>
          </p:txBody>
        </p:sp>
        <p:sp>
          <p:nvSpPr>
            <p:cNvPr id="28" name="Ellipsi 4">
              <a:extLst>
                <a:ext uri="{FF2B5EF4-FFF2-40B4-BE49-F238E27FC236}">
                  <a16:creationId xmlns:a16="http://schemas.microsoft.com/office/drawing/2014/main" id="{A6EE9E43-6BDC-43A9-95EE-E0D161ED67B3}"/>
                </a:ext>
              </a:extLst>
            </p:cNvPr>
            <p:cNvSpPr txBox="1"/>
            <p:nvPr/>
          </p:nvSpPr>
          <p:spPr>
            <a:xfrm>
              <a:off x="225045" y="225045"/>
              <a:ext cx="1086610" cy="1086610"/>
            </a:xfrm>
            <a:prstGeom prst="rect">
              <a:avLst/>
            </a:prstGeom>
            <a:noFill/>
            <a:ln w="25400" cap="flat" cmpd="sng" algn="ctr">
              <a:noFill/>
              <a:prstDash val="solid"/>
            </a:ln>
            <a:effectLst/>
          </p:spPr>
          <p:txBody>
            <a:bodyPr spcFirstLastPara="0" vert="horz" wrap="square" lIns="25400" tIns="25400" rIns="25400" bIns="25400" numCol="1" spcCol="1270" anchor="ctr" anchorCtr="0">
              <a:noAutofit/>
            </a:bodyPr>
            <a:lstStyle>
              <a:lvl1pPr>
                <a:defRPr sz="2000" b="0"/>
              </a:lvl1pPr>
            </a:lstStyle>
            <a:p>
              <a:pPr algn="ctr"/>
              <a:r>
                <a:rPr lang="fi-FI" dirty="0" err="1">
                  <a:solidFill>
                    <a:schemeClr val="bg1"/>
                  </a:solidFill>
                </a:rPr>
                <a:t>Kaupun-kilaiset</a:t>
              </a:r>
              <a:endParaRPr lang="fi-FI" dirty="0">
                <a:solidFill>
                  <a:schemeClr val="bg1"/>
                </a:solidFill>
              </a:endParaRPr>
            </a:p>
          </p:txBody>
        </p:sp>
      </p:grpSp>
      <p:sp>
        <p:nvSpPr>
          <p:cNvPr id="29" name="Suorakulmio: Pyöristetyt kulmat 28">
            <a:extLst>
              <a:ext uri="{FF2B5EF4-FFF2-40B4-BE49-F238E27FC236}">
                <a16:creationId xmlns:a16="http://schemas.microsoft.com/office/drawing/2014/main" id="{CFA546E8-B6B7-4B00-B6C4-A277AF41F841}"/>
              </a:ext>
            </a:extLst>
          </p:cNvPr>
          <p:cNvSpPr/>
          <p:nvPr/>
        </p:nvSpPr>
        <p:spPr>
          <a:xfrm>
            <a:off x="8772024" y="330200"/>
            <a:ext cx="3035421" cy="5422900"/>
          </a:xfrm>
          <a:custGeom>
            <a:avLst/>
            <a:gdLst>
              <a:gd name="connsiteX0" fmla="*/ 0 w 3035421"/>
              <a:gd name="connsiteY0" fmla="*/ 505914 h 5422900"/>
              <a:gd name="connsiteX1" fmla="*/ 505914 w 3035421"/>
              <a:gd name="connsiteY1" fmla="*/ 0 h 5422900"/>
              <a:gd name="connsiteX2" fmla="*/ 2529507 w 3035421"/>
              <a:gd name="connsiteY2" fmla="*/ 0 h 5422900"/>
              <a:gd name="connsiteX3" fmla="*/ 3035421 w 3035421"/>
              <a:gd name="connsiteY3" fmla="*/ 505914 h 5422900"/>
              <a:gd name="connsiteX4" fmla="*/ 3035421 w 3035421"/>
              <a:gd name="connsiteY4" fmla="*/ 4916986 h 5422900"/>
              <a:gd name="connsiteX5" fmla="*/ 2529507 w 3035421"/>
              <a:gd name="connsiteY5" fmla="*/ 5422900 h 5422900"/>
              <a:gd name="connsiteX6" fmla="*/ 505914 w 3035421"/>
              <a:gd name="connsiteY6" fmla="*/ 5422900 h 5422900"/>
              <a:gd name="connsiteX7" fmla="*/ 0 w 3035421"/>
              <a:gd name="connsiteY7" fmla="*/ 4916986 h 5422900"/>
              <a:gd name="connsiteX8" fmla="*/ 0 w 3035421"/>
              <a:gd name="connsiteY8" fmla="*/ 505914 h 542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35421" h="5422900" extrusionOk="0">
                <a:moveTo>
                  <a:pt x="0" y="505914"/>
                </a:moveTo>
                <a:cubicBezTo>
                  <a:pt x="-5587" y="230259"/>
                  <a:pt x="250788" y="19418"/>
                  <a:pt x="505914" y="0"/>
                </a:cubicBezTo>
                <a:cubicBezTo>
                  <a:pt x="1398532" y="127536"/>
                  <a:pt x="1532521" y="153630"/>
                  <a:pt x="2529507" y="0"/>
                </a:cubicBezTo>
                <a:cubicBezTo>
                  <a:pt x="2789505" y="35145"/>
                  <a:pt x="2986553" y="202401"/>
                  <a:pt x="3035421" y="505914"/>
                </a:cubicBezTo>
                <a:cubicBezTo>
                  <a:pt x="2968165" y="2216117"/>
                  <a:pt x="2965381" y="3879174"/>
                  <a:pt x="3035421" y="4916986"/>
                </a:cubicBezTo>
                <a:cubicBezTo>
                  <a:pt x="3066973" y="5193956"/>
                  <a:pt x="2853277" y="5438972"/>
                  <a:pt x="2529507" y="5422900"/>
                </a:cubicBezTo>
                <a:cubicBezTo>
                  <a:pt x="2036783" y="5389102"/>
                  <a:pt x="1446169" y="5340338"/>
                  <a:pt x="505914" y="5422900"/>
                </a:cubicBezTo>
                <a:cubicBezTo>
                  <a:pt x="220153" y="5421002"/>
                  <a:pt x="2552" y="5202212"/>
                  <a:pt x="0" y="4916986"/>
                </a:cubicBezTo>
                <a:cubicBezTo>
                  <a:pt x="-101309" y="4471209"/>
                  <a:pt x="-138788" y="1852869"/>
                  <a:pt x="0" y="505914"/>
                </a:cubicBezTo>
                <a:close/>
              </a:path>
            </a:pathLst>
          </a:custGeom>
          <a:noFill/>
          <a:ln w="57150">
            <a:solidFill>
              <a:srgbClr val="C00000"/>
            </a:solidFill>
            <a:extLst>
              <a:ext uri="{C807C97D-BFC1-408E-A445-0C87EB9F89A2}">
                <ask:lineSketchStyleProps xmlns:ask="http://schemas.microsoft.com/office/drawing/2018/sketchyshapes" sd="2084990251">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7846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15C313-14CB-4DD2-8609-F06A32976024}"/>
              </a:ext>
            </a:extLst>
          </p:cNvPr>
          <p:cNvSpPr>
            <a:spLocks noGrp="1"/>
          </p:cNvSpPr>
          <p:nvPr>
            <p:ph type="title"/>
          </p:nvPr>
        </p:nvSpPr>
        <p:spPr>
          <a:xfrm>
            <a:off x="609600" y="273600"/>
            <a:ext cx="10972320" cy="1144800"/>
          </a:xfrm>
        </p:spPr>
        <p:txBody>
          <a:bodyPr/>
          <a:lstStyle/>
          <a:p>
            <a:r>
              <a:rPr lang="fi-FI" dirty="0"/>
              <a:t>Case-esimerkki: Hämeentien uudistus</a:t>
            </a:r>
          </a:p>
        </p:txBody>
      </p:sp>
      <p:sp>
        <p:nvSpPr>
          <p:cNvPr id="6" name="Sisällön paikkamerkki 5">
            <a:extLst>
              <a:ext uri="{FF2B5EF4-FFF2-40B4-BE49-F238E27FC236}">
                <a16:creationId xmlns:a16="http://schemas.microsoft.com/office/drawing/2014/main" id="{14DCE69B-343E-4EF3-AADA-80BAAD1A9530}"/>
              </a:ext>
            </a:extLst>
          </p:cNvPr>
          <p:cNvSpPr>
            <a:spLocks noGrp="1"/>
          </p:cNvSpPr>
          <p:nvPr>
            <p:ph idx="1"/>
          </p:nvPr>
        </p:nvSpPr>
        <p:spPr>
          <a:xfrm>
            <a:off x="609600" y="2615696"/>
            <a:ext cx="10972320" cy="3255715"/>
          </a:xfrm>
        </p:spPr>
        <p:txBody>
          <a:bodyPr>
            <a:normAutofit fontScale="47500" lnSpcReduction="20000"/>
          </a:bodyPr>
          <a:lstStyle/>
          <a:p>
            <a:r>
              <a:rPr lang="fi-FI" dirty="0"/>
              <a:t>Hämeentien uudistuksen vuorovaikutusta analysoitiin liikennesuunnitelman osuudelta</a:t>
            </a:r>
          </a:p>
          <a:p>
            <a:r>
              <a:rPr lang="fi-FI" dirty="0"/>
              <a:t>Hämeentien liikennesuunnitelman laadintaan on sisältynyt vuorovaikutusta kahdessa osassa: heti suunnittelun alkuvaiheessa sekä loppuvaiheessa ennen suunnitelman viimeistelemistä. </a:t>
            </a:r>
          </a:p>
          <a:p>
            <a:r>
              <a:rPr lang="fi-FI" dirty="0"/>
              <a:t>Kummassakin vaiheessa on järjestetty yleisötilaisuus sekä asetettu suunnittelumateriaalia kommentoitavaksi verkkoon</a:t>
            </a:r>
          </a:p>
          <a:p>
            <a:pPr lvl="1"/>
            <a:r>
              <a:rPr lang="fi-FI" dirty="0"/>
              <a:t>Mediatiedotteet, sosiaalisen median kanavat, kirjeet</a:t>
            </a:r>
          </a:p>
          <a:p>
            <a:r>
              <a:rPr lang="fi-FI" dirty="0"/>
              <a:t>Saatekeskustelu Hämeentien suunnittelun lähtökohdista 25.11.–31.12.2014</a:t>
            </a:r>
          </a:p>
          <a:p>
            <a:pPr lvl="1"/>
            <a:r>
              <a:rPr lang="fi-FI" dirty="0"/>
              <a:t>Suunnitelmavaihtoehtojen kommentointi verkossa: kannanottoja keskustelupalstalle tuli yhteensä 164</a:t>
            </a:r>
          </a:p>
          <a:p>
            <a:pPr lvl="1"/>
            <a:r>
              <a:rPr lang="fi-FI" dirty="0"/>
              <a:t>26.11.2014 Hämeentien suunnittelun saatekeskustelu -keskustelutilaisuus, johon osallistui arviolta noin 100 henkeä.</a:t>
            </a:r>
          </a:p>
          <a:p>
            <a:r>
              <a:rPr lang="fi-FI" dirty="0"/>
              <a:t>Liikennesuunnitelmaluonnos nähtävillä 28.9.–11.10.2015</a:t>
            </a:r>
          </a:p>
          <a:p>
            <a:pPr lvl="1"/>
            <a:r>
              <a:rPr lang="fi-FI" dirty="0"/>
              <a:t>Suunnitelmaluonnoksen kommentointi verkossa: kannanottoja keskustelupalstalle tuli yhteensä 860.</a:t>
            </a:r>
          </a:p>
          <a:p>
            <a:pPr lvl="1"/>
            <a:r>
              <a:rPr lang="fi-FI" dirty="0"/>
              <a:t>6.10.2015 asukastilaisuus jossa suunnitelman laatijat olivat tavattavissa ja suunnitteluaineisto nähtävillä. Tilaisuuteen osallistui arviolta noin 50 henkeä</a:t>
            </a:r>
          </a:p>
          <a:p>
            <a:pPr lvl="1"/>
            <a:r>
              <a:rPr lang="fi-FI" dirty="0"/>
              <a:t>Kuusi kirjettä kaupunkisuunnitteluviraston liikennesuunnitteluosastolle</a:t>
            </a:r>
          </a:p>
          <a:p>
            <a:r>
              <a:rPr lang="fi-FI" dirty="0"/>
              <a:t>Lisäksi etnografinen tutkimus Hämeentien yritysten toimijoiden ajatuksista liittyen Hämeentien liikenteellisiin ratkaisuihin sekä pyörätiehankkeeseen.</a:t>
            </a:r>
          </a:p>
        </p:txBody>
      </p:sp>
      <p:graphicFrame>
        <p:nvGraphicFramePr>
          <p:cNvPr id="4" name="Sisällön paikkamerkki 5">
            <a:extLst>
              <a:ext uri="{FF2B5EF4-FFF2-40B4-BE49-F238E27FC236}">
                <a16:creationId xmlns:a16="http://schemas.microsoft.com/office/drawing/2014/main" id="{0A6D3BA6-6B3E-4B9A-9566-EA53BB957AB3}"/>
              </a:ext>
            </a:extLst>
          </p:cNvPr>
          <p:cNvGraphicFramePr>
            <a:graphicFrameLocks/>
          </p:cNvGraphicFramePr>
          <p:nvPr>
            <p:extLst>
              <p:ext uri="{D42A27DB-BD31-4B8C-83A1-F6EECF244321}">
                <p14:modId xmlns:p14="http://schemas.microsoft.com/office/powerpoint/2010/main" val="1221605147"/>
              </p:ext>
            </p:extLst>
          </p:nvPr>
        </p:nvGraphicFramePr>
        <p:xfrm>
          <a:off x="1008371" y="1271455"/>
          <a:ext cx="8323133" cy="1344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orakulmio: Pyöristetyt kulmat 4">
            <a:extLst>
              <a:ext uri="{FF2B5EF4-FFF2-40B4-BE49-F238E27FC236}">
                <a16:creationId xmlns:a16="http://schemas.microsoft.com/office/drawing/2014/main" id="{E49C9BAB-01C9-4AAC-8AE1-E4FEB4C21746}"/>
              </a:ext>
            </a:extLst>
          </p:cNvPr>
          <p:cNvSpPr/>
          <p:nvPr/>
        </p:nvSpPr>
        <p:spPr>
          <a:xfrm>
            <a:off x="1416287" y="1520752"/>
            <a:ext cx="3815729" cy="845648"/>
          </a:xfrm>
          <a:prstGeom prst="roundRect">
            <a:avLst/>
          </a:prstGeom>
          <a:noFill/>
          <a:ln w="28575">
            <a:solidFill>
              <a:srgbClr val="C00000"/>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a:p>
        </p:txBody>
      </p:sp>
    </p:spTree>
    <p:extLst>
      <p:ext uri="{BB962C8B-B14F-4D97-AF65-F5344CB8AC3E}">
        <p14:creationId xmlns:p14="http://schemas.microsoft.com/office/powerpoint/2010/main" val="124161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D2F4E0-022F-4C8D-9CB4-AEF2A4B877C5}"/>
              </a:ext>
            </a:extLst>
          </p:cNvPr>
          <p:cNvSpPr>
            <a:spLocks noGrp="1"/>
          </p:cNvSpPr>
          <p:nvPr>
            <p:ph type="title"/>
          </p:nvPr>
        </p:nvSpPr>
        <p:spPr>
          <a:xfrm>
            <a:off x="609600" y="273600"/>
            <a:ext cx="10972320" cy="1144800"/>
          </a:xfrm>
        </p:spPr>
        <p:txBody>
          <a:bodyPr/>
          <a:lstStyle/>
          <a:p>
            <a:r>
              <a:rPr lang="fi-FI" dirty="0"/>
              <a:t>Case-esimerkki: Hämeentien uudistus</a:t>
            </a:r>
          </a:p>
        </p:txBody>
      </p:sp>
      <p:sp>
        <p:nvSpPr>
          <p:cNvPr id="6" name="Sisällön paikkamerkki 5">
            <a:extLst>
              <a:ext uri="{FF2B5EF4-FFF2-40B4-BE49-F238E27FC236}">
                <a16:creationId xmlns:a16="http://schemas.microsoft.com/office/drawing/2014/main" id="{B5879F99-4A86-448A-B289-C052E332B1A3}"/>
              </a:ext>
            </a:extLst>
          </p:cNvPr>
          <p:cNvSpPr>
            <a:spLocks noGrp="1"/>
          </p:cNvSpPr>
          <p:nvPr>
            <p:ph sz="half" idx="1"/>
          </p:nvPr>
        </p:nvSpPr>
        <p:spPr>
          <a:xfrm>
            <a:off x="838200" y="1825625"/>
            <a:ext cx="5181600" cy="4351338"/>
          </a:xfrm>
        </p:spPr>
        <p:txBody>
          <a:bodyPr>
            <a:normAutofit/>
          </a:bodyPr>
          <a:lstStyle/>
          <a:p>
            <a:r>
              <a:rPr lang="fi-FI" sz="2400" dirty="0"/>
              <a:t>Keskeiset asiat ja huolenaiheet</a:t>
            </a:r>
          </a:p>
          <a:p>
            <a:pPr lvl="1"/>
            <a:r>
              <a:rPr lang="fi-FI" sz="2000" dirty="0"/>
              <a:t>Turvallisuus</a:t>
            </a:r>
          </a:p>
          <a:p>
            <a:pPr lvl="1"/>
            <a:r>
              <a:rPr lang="fi-FI" sz="2000" dirty="0"/>
              <a:t>Liikenneruuhkat</a:t>
            </a:r>
          </a:p>
          <a:p>
            <a:pPr lvl="1"/>
            <a:r>
              <a:rPr lang="fi-FI" sz="2000" dirty="0"/>
              <a:t>Pysäkkien sijoittelu</a:t>
            </a:r>
          </a:p>
          <a:p>
            <a:pPr lvl="1"/>
            <a:r>
              <a:rPr lang="fi-FI" sz="2000" dirty="0"/>
              <a:t>Viihtyisyys</a:t>
            </a:r>
          </a:p>
          <a:p>
            <a:pPr lvl="1"/>
            <a:r>
              <a:rPr lang="fi-FI" sz="2000" dirty="0"/>
              <a:t>Liikennevalojen määrä</a:t>
            </a:r>
          </a:p>
          <a:p>
            <a:pPr lvl="1"/>
            <a:r>
              <a:rPr lang="fi-FI" sz="2000" dirty="0"/>
              <a:t>Melu</a:t>
            </a:r>
          </a:p>
          <a:p>
            <a:pPr lvl="1"/>
            <a:r>
              <a:rPr lang="fi-FI" sz="2000" dirty="0"/>
              <a:t>Bussiliikenne</a:t>
            </a:r>
          </a:p>
          <a:p>
            <a:pPr lvl="1"/>
            <a:r>
              <a:rPr lang="fi-FI" sz="2000" dirty="0"/>
              <a:t>Pyöräily</a:t>
            </a:r>
          </a:p>
          <a:p>
            <a:pPr lvl="1"/>
            <a:r>
              <a:rPr lang="fi-FI" sz="2000" dirty="0"/>
              <a:t>Autoliikenteen siirtyminen</a:t>
            </a:r>
          </a:p>
          <a:p>
            <a:pPr lvl="1"/>
            <a:endParaRPr lang="fi-FI" sz="2000" dirty="0"/>
          </a:p>
        </p:txBody>
      </p:sp>
      <p:sp>
        <p:nvSpPr>
          <p:cNvPr id="7" name="Sisällön paikkamerkki 6">
            <a:extLst>
              <a:ext uri="{FF2B5EF4-FFF2-40B4-BE49-F238E27FC236}">
                <a16:creationId xmlns:a16="http://schemas.microsoft.com/office/drawing/2014/main" id="{503BAC0D-5E04-4758-B379-FD9F40FE0560}"/>
              </a:ext>
            </a:extLst>
          </p:cNvPr>
          <p:cNvSpPr>
            <a:spLocks noGrp="1"/>
          </p:cNvSpPr>
          <p:nvPr>
            <p:ph sz="half" idx="2"/>
          </p:nvPr>
        </p:nvSpPr>
        <p:spPr>
          <a:xfrm>
            <a:off x="6172200" y="1825625"/>
            <a:ext cx="5181600" cy="4351338"/>
          </a:xfrm>
        </p:spPr>
        <p:txBody>
          <a:bodyPr>
            <a:normAutofit/>
          </a:bodyPr>
          <a:lstStyle/>
          <a:p>
            <a:r>
              <a:rPr lang="fi-FI" sz="2400" dirty="0"/>
              <a:t>Palautetta antaneet sidosryhmät</a:t>
            </a:r>
          </a:p>
          <a:p>
            <a:pPr lvl="1"/>
            <a:r>
              <a:rPr lang="fi-FI" sz="2000" dirty="0"/>
              <a:t>Hämeentien kivijalkayrittäjät</a:t>
            </a:r>
          </a:p>
          <a:p>
            <a:pPr lvl="1"/>
            <a:r>
              <a:rPr lang="fi-FI" sz="2000" dirty="0"/>
              <a:t>Autoliitto</a:t>
            </a:r>
          </a:p>
          <a:p>
            <a:pPr lvl="1"/>
            <a:r>
              <a:rPr lang="fi-FI" sz="2000" dirty="0"/>
              <a:t>Asukkaat</a:t>
            </a:r>
          </a:p>
          <a:p>
            <a:pPr lvl="1"/>
            <a:r>
              <a:rPr lang="fi-FI" sz="2000" dirty="0"/>
              <a:t>Työmatkailijat</a:t>
            </a:r>
          </a:p>
          <a:p>
            <a:pPr lvl="1"/>
            <a:r>
              <a:rPr lang="fi-FI" sz="2000" dirty="0"/>
              <a:t>Stockmann</a:t>
            </a:r>
          </a:p>
          <a:p>
            <a:pPr lvl="1"/>
            <a:r>
              <a:rPr lang="fi-FI" sz="2000" dirty="0"/>
              <a:t>Helsingin seudun kauppakamari</a:t>
            </a:r>
          </a:p>
          <a:p>
            <a:pPr lvl="1"/>
            <a:r>
              <a:rPr lang="fi-FI" sz="2000" dirty="0"/>
              <a:t>Metropolia Ammattikorkeakoulun opiskelijakunta METKA</a:t>
            </a:r>
          </a:p>
          <a:p>
            <a:pPr lvl="1"/>
            <a:r>
              <a:rPr lang="fi-FI" sz="2000" dirty="0"/>
              <a:t>”Anonyymit kansalaiset”</a:t>
            </a:r>
          </a:p>
          <a:p>
            <a:pPr lvl="1"/>
            <a:endParaRPr lang="fi-FI" sz="2000" dirty="0"/>
          </a:p>
          <a:p>
            <a:pPr lvl="1"/>
            <a:endParaRPr lang="fi-FI" sz="2000" dirty="0"/>
          </a:p>
          <a:p>
            <a:pPr lvl="1"/>
            <a:endParaRPr lang="fi-FI" sz="2000" dirty="0"/>
          </a:p>
        </p:txBody>
      </p:sp>
    </p:spTree>
    <p:extLst>
      <p:ext uri="{BB962C8B-B14F-4D97-AF65-F5344CB8AC3E}">
        <p14:creationId xmlns:p14="http://schemas.microsoft.com/office/powerpoint/2010/main" val="3883132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D2F4E0-022F-4C8D-9CB4-AEF2A4B877C5}"/>
              </a:ext>
            </a:extLst>
          </p:cNvPr>
          <p:cNvSpPr>
            <a:spLocks noGrp="1"/>
          </p:cNvSpPr>
          <p:nvPr>
            <p:ph type="title"/>
          </p:nvPr>
        </p:nvSpPr>
        <p:spPr>
          <a:xfrm>
            <a:off x="609600" y="273600"/>
            <a:ext cx="10972320" cy="1144800"/>
          </a:xfrm>
        </p:spPr>
        <p:txBody>
          <a:bodyPr/>
          <a:lstStyle/>
          <a:p>
            <a:r>
              <a:rPr lang="fi-FI" dirty="0"/>
              <a:t>Case-esimerkki: Hämeentien uudistus</a:t>
            </a:r>
          </a:p>
        </p:txBody>
      </p:sp>
      <p:sp>
        <p:nvSpPr>
          <p:cNvPr id="6" name="Sisällön paikkamerkki 5">
            <a:extLst>
              <a:ext uri="{FF2B5EF4-FFF2-40B4-BE49-F238E27FC236}">
                <a16:creationId xmlns:a16="http://schemas.microsoft.com/office/drawing/2014/main" id="{B5879F99-4A86-448A-B289-C052E332B1A3}"/>
              </a:ext>
            </a:extLst>
          </p:cNvPr>
          <p:cNvSpPr>
            <a:spLocks noGrp="1"/>
          </p:cNvSpPr>
          <p:nvPr>
            <p:ph sz="half" idx="1"/>
          </p:nvPr>
        </p:nvSpPr>
        <p:spPr>
          <a:xfrm>
            <a:off x="838200" y="1825625"/>
            <a:ext cx="5181600" cy="4351338"/>
          </a:xfrm>
        </p:spPr>
        <p:txBody>
          <a:bodyPr>
            <a:normAutofit/>
          </a:bodyPr>
          <a:lstStyle/>
          <a:p>
            <a:r>
              <a:rPr lang="fi-FI" sz="2400" dirty="0"/>
              <a:t>Keskeiset asiat ja huolenaiheet</a:t>
            </a:r>
          </a:p>
          <a:p>
            <a:pPr lvl="1"/>
            <a:r>
              <a:rPr lang="fi-FI" sz="2000" dirty="0"/>
              <a:t>Turvallisuus</a:t>
            </a:r>
          </a:p>
          <a:p>
            <a:pPr lvl="1"/>
            <a:r>
              <a:rPr lang="fi-FI" sz="2000" dirty="0"/>
              <a:t>Liikenneruuhkat</a:t>
            </a:r>
          </a:p>
          <a:p>
            <a:pPr lvl="1"/>
            <a:r>
              <a:rPr lang="fi-FI" sz="2000" dirty="0"/>
              <a:t>Pysäkkien sijoittelu</a:t>
            </a:r>
          </a:p>
          <a:p>
            <a:pPr lvl="1"/>
            <a:r>
              <a:rPr lang="fi-FI" sz="2000" dirty="0"/>
              <a:t>Viihtyisyys</a:t>
            </a:r>
          </a:p>
          <a:p>
            <a:pPr lvl="1"/>
            <a:r>
              <a:rPr lang="fi-FI" sz="2000" dirty="0"/>
              <a:t>Liikennevalojen määrä</a:t>
            </a:r>
          </a:p>
          <a:p>
            <a:pPr lvl="1"/>
            <a:r>
              <a:rPr lang="fi-FI" sz="2000" dirty="0"/>
              <a:t>Melu</a:t>
            </a:r>
          </a:p>
          <a:p>
            <a:pPr lvl="1"/>
            <a:r>
              <a:rPr lang="fi-FI" sz="2000" dirty="0"/>
              <a:t>Bussiliikenne</a:t>
            </a:r>
          </a:p>
          <a:p>
            <a:pPr lvl="1"/>
            <a:r>
              <a:rPr lang="fi-FI" sz="2000" dirty="0"/>
              <a:t>Pyöräily</a:t>
            </a:r>
          </a:p>
          <a:p>
            <a:pPr lvl="1"/>
            <a:r>
              <a:rPr lang="fi-FI" sz="2000" dirty="0"/>
              <a:t>Autoliikenteen siirtyminen</a:t>
            </a:r>
          </a:p>
          <a:p>
            <a:pPr lvl="1"/>
            <a:endParaRPr lang="fi-FI" sz="2000" dirty="0"/>
          </a:p>
        </p:txBody>
      </p:sp>
      <p:sp>
        <p:nvSpPr>
          <p:cNvPr id="7" name="Sisällön paikkamerkki 6">
            <a:extLst>
              <a:ext uri="{FF2B5EF4-FFF2-40B4-BE49-F238E27FC236}">
                <a16:creationId xmlns:a16="http://schemas.microsoft.com/office/drawing/2014/main" id="{503BAC0D-5E04-4758-B379-FD9F40FE0560}"/>
              </a:ext>
            </a:extLst>
          </p:cNvPr>
          <p:cNvSpPr>
            <a:spLocks noGrp="1"/>
          </p:cNvSpPr>
          <p:nvPr>
            <p:ph sz="half" idx="2"/>
          </p:nvPr>
        </p:nvSpPr>
        <p:spPr>
          <a:xfrm>
            <a:off x="6172200" y="1825625"/>
            <a:ext cx="5181600" cy="4351338"/>
          </a:xfrm>
        </p:spPr>
        <p:txBody>
          <a:bodyPr>
            <a:normAutofit/>
          </a:bodyPr>
          <a:lstStyle/>
          <a:p>
            <a:r>
              <a:rPr lang="fi-FI" sz="2400" dirty="0"/>
              <a:t>Palautetta antaneet sidosryhmät</a:t>
            </a:r>
          </a:p>
          <a:p>
            <a:pPr lvl="1"/>
            <a:r>
              <a:rPr lang="fi-FI" sz="2000" dirty="0"/>
              <a:t>Hämeentien kivijalkayrittäjät</a:t>
            </a:r>
          </a:p>
          <a:p>
            <a:pPr lvl="1"/>
            <a:r>
              <a:rPr lang="fi-FI" sz="2000" dirty="0"/>
              <a:t>Autoliitto</a:t>
            </a:r>
          </a:p>
          <a:p>
            <a:pPr lvl="1"/>
            <a:r>
              <a:rPr lang="fi-FI" sz="2000" dirty="0"/>
              <a:t>Asukkaat</a:t>
            </a:r>
          </a:p>
          <a:p>
            <a:pPr lvl="1"/>
            <a:r>
              <a:rPr lang="fi-FI" sz="2000" dirty="0"/>
              <a:t>Työmatkailijat</a:t>
            </a:r>
          </a:p>
          <a:p>
            <a:pPr lvl="1"/>
            <a:r>
              <a:rPr lang="fi-FI" sz="2000" dirty="0"/>
              <a:t>Stockmann</a:t>
            </a:r>
          </a:p>
          <a:p>
            <a:pPr lvl="1"/>
            <a:r>
              <a:rPr lang="fi-FI" sz="2000" dirty="0"/>
              <a:t>Helsingin seudun kauppakamari</a:t>
            </a:r>
          </a:p>
          <a:p>
            <a:pPr lvl="1"/>
            <a:r>
              <a:rPr lang="fi-FI" sz="2000" dirty="0"/>
              <a:t>Metropolia Ammattikorkeakoulun opiskelijakunta METKA</a:t>
            </a:r>
          </a:p>
          <a:p>
            <a:pPr lvl="1"/>
            <a:r>
              <a:rPr lang="fi-FI" sz="2000" dirty="0"/>
              <a:t>”Anonyymit kansalaiset”</a:t>
            </a:r>
          </a:p>
          <a:p>
            <a:pPr lvl="1"/>
            <a:endParaRPr lang="fi-FI" sz="2000" dirty="0"/>
          </a:p>
          <a:p>
            <a:pPr lvl="1"/>
            <a:endParaRPr lang="fi-FI" sz="2000" dirty="0"/>
          </a:p>
          <a:p>
            <a:pPr lvl="1"/>
            <a:endParaRPr lang="fi-FI" sz="2000" dirty="0"/>
          </a:p>
        </p:txBody>
      </p:sp>
      <p:sp>
        <p:nvSpPr>
          <p:cNvPr id="5" name="Suorakulmio: Pyöristetyt kulmat 4">
            <a:extLst>
              <a:ext uri="{FF2B5EF4-FFF2-40B4-BE49-F238E27FC236}">
                <a16:creationId xmlns:a16="http://schemas.microsoft.com/office/drawing/2014/main" id="{45F466C2-1D7A-4AF7-9142-C363923736B6}"/>
              </a:ext>
            </a:extLst>
          </p:cNvPr>
          <p:cNvSpPr/>
          <p:nvPr/>
        </p:nvSpPr>
        <p:spPr>
          <a:xfrm>
            <a:off x="609600" y="1084521"/>
            <a:ext cx="4994495" cy="4525594"/>
          </a:xfrm>
          <a:custGeom>
            <a:avLst/>
            <a:gdLst>
              <a:gd name="connsiteX0" fmla="*/ 0 w 4994495"/>
              <a:gd name="connsiteY0" fmla="*/ 754281 h 4525594"/>
              <a:gd name="connsiteX1" fmla="*/ 754281 w 4994495"/>
              <a:gd name="connsiteY1" fmla="*/ 0 h 4525594"/>
              <a:gd name="connsiteX2" fmla="*/ 4240214 w 4994495"/>
              <a:gd name="connsiteY2" fmla="*/ 0 h 4525594"/>
              <a:gd name="connsiteX3" fmla="*/ 4994495 w 4994495"/>
              <a:gd name="connsiteY3" fmla="*/ 754281 h 4525594"/>
              <a:gd name="connsiteX4" fmla="*/ 4994495 w 4994495"/>
              <a:gd name="connsiteY4" fmla="*/ 3771313 h 4525594"/>
              <a:gd name="connsiteX5" fmla="*/ 4240214 w 4994495"/>
              <a:gd name="connsiteY5" fmla="*/ 4525594 h 4525594"/>
              <a:gd name="connsiteX6" fmla="*/ 754281 w 4994495"/>
              <a:gd name="connsiteY6" fmla="*/ 4525594 h 4525594"/>
              <a:gd name="connsiteX7" fmla="*/ 0 w 4994495"/>
              <a:gd name="connsiteY7" fmla="*/ 3771313 h 4525594"/>
              <a:gd name="connsiteX8" fmla="*/ 0 w 4994495"/>
              <a:gd name="connsiteY8" fmla="*/ 754281 h 4525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94495" h="4525594" extrusionOk="0">
                <a:moveTo>
                  <a:pt x="0" y="754281"/>
                </a:moveTo>
                <a:cubicBezTo>
                  <a:pt x="-16094" y="348518"/>
                  <a:pt x="382399" y="35741"/>
                  <a:pt x="754281" y="0"/>
                </a:cubicBezTo>
                <a:cubicBezTo>
                  <a:pt x="2232237" y="127536"/>
                  <a:pt x="3006525" y="153630"/>
                  <a:pt x="4240214" y="0"/>
                </a:cubicBezTo>
                <a:cubicBezTo>
                  <a:pt x="4624771" y="57978"/>
                  <a:pt x="4949409" y="315464"/>
                  <a:pt x="4994495" y="754281"/>
                </a:cubicBezTo>
                <a:cubicBezTo>
                  <a:pt x="4927239" y="2192179"/>
                  <a:pt x="4924455" y="2958691"/>
                  <a:pt x="4994495" y="3771313"/>
                </a:cubicBezTo>
                <a:cubicBezTo>
                  <a:pt x="5039782" y="4184391"/>
                  <a:pt x="4725024" y="4550314"/>
                  <a:pt x="4240214" y="4525594"/>
                </a:cubicBezTo>
                <a:cubicBezTo>
                  <a:pt x="3772942" y="4491796"/>
                  <a:pt x="1467432" y="4443032"/>
                  <a:pt x="754281" y="4525594"/>
                </a:cubicBezTo>
                <a:cubicBezTo>
                  <a:pt x="316358" y="4519215"/>
                  <a:pt x="11036" y="4213046"/>
                  <a:pt x="0" y="3771313"/>
                </a:cubicBezTo>
                <a:cubicBezTo>
                  <a:pt x="-101309" y="3182070"/>
                  <a:pt x="-138788" y="1272576"/>
                  <a:pt x="0" y="754281"/>
                </a:cubicBezTo>
                <a:close/>
              </a:path>
            </a:pathLst>
          </a:custGeom>
          <a:noFill/>
          <a:ln w="57150">
            <a:solidFill>
              <a:srgbClr val="C00000"/>
            </a:solidFill>
            <a:extLst>
              <a:ext uri="{C807C97D-BFC1-408E-A445-0C87EB9F89A2}">
                <ask:lineSketchStyleProps xmlns:ask="http://schemas.microsoft.com/office/drawing/2018/sketchyshapes" sd="2084990251">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ekstiruutu 7">
            <a:extLst>
              <a:ext uri="{FF2B5EF4-FFF2-40B4-BE49-F238E27FC236}">
                <a16:creationId xmlns:a16="http://schemas.microsoft.com/office/drawing/2014/main" id="{A65045AC-3D8B-4A63-9EDC-38C12C06CEA3}"/>
              </a:ext>
            </a:extLst>
          </p:cNvPr>
          <p:cNvSpPr txBox="1"/>
          <p:nvPr/>
        </p:nvSpPr>
        <p:spPr>
          <a:xfrm>
            <a:off x="838200" y="1247886"/>
            <a:ext cx="4517066" cy="523220"/>
          </a:xfrm>
          <a:prstGeom prst="rect">
            <a:avLst/>
          </a:prstGeom>
          <a:noFill/>
        </p:spPr>
        <p:txBody>
          <a:bodyPr wrap="square" rtlCol="0">
            <a:spAutoFit/>
          </a:bodyPr>
          <a:lstStyle/>
          <a:p>
            <a:r>
              <a:rPr lang="fi-FI" sz="2800" dirty="0">
                <a:solidFill>
                  <a:srgbClr val="C00000"/>
                </a:solidFill>
                <a:effectLst>
                  <a:outerShdw blurRad="38100" dist="38100" dir="2700000" algn="tl">
                    <a:srgbClr val="000000">
                      <a:alpha val="43137"/>
                    </a:srgbClr>
                  </a:outerShdw>
                </a:effectLst>
              </a:rPr>
              <a:t>KOETUT</a:t>
            </a:r>
            <a:r>
              <a:rPr lang="fi-FI" dirty="0">
                <a:solidFill>
                  <a:srgbClr val="C00000"/>
                </a:solidFill>
                <a:effectLst>
                  <a:outerShdw blurRad="38100" dist="38100" dir="2700000" algn="tl">
                    <a:srgbClr val="000000">
                      <a:alpha val="43137"/>
                    </a:srgbClr>
                  </a:outerShdw>
                </a:effectLst>
              </a:rPr>
              <a:t> </a:t>
            </a:r>
            <a:r>
              <a:rPr lang="fi-FI" sz="2800" dirty="0">
                <a:solidFill>
                  <a:srgbClr val="C00000"/>
                </a:solidFill>
                <a:effectLst>
                  <a:outerShdw blurRad="38100" dist="38100" dir="2700000" algn="tl">
                    <a:srgbClr val="000000">
                      <a:alpha val="43137"/>
                    </a:srgbClr>
                  </a:outerShdw>
                </a:effectLst>
              </a:rPr>
              <a:t>VAIKUTUKSET</a:t>
            </a:r>
          </a:p>
        </p:txBody>
      </p:sp>
    </p:spTree>
    <p:extLst>
      <p:ext uri="{BB962C8B-B14F-4D97-AF65-F5344CB8AC3E}">
        <p14:creationId xmlns:p14="http://schemas.microsoft.com/office/powerpoint/2010/main" val="137496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1524000" y="2235200"/>
            <a:ext cx="9144000" cy="2387600"/>
          </a:xfrm>
        </p:spPr>
        <p:txBody>
          <a:bodyPr anchor="ctr"/>
          <a:lstStyle/>
          <a:p>
            <a:r>
              <a:rPr lang="fi-FI" dirty="0"/>
              <a:t>Työpaja 19.12.2019:</a:t>
            </a:r>
            <a:br>
              <a:rPr lang="fi-FI" dirty="0"/>
            </a:br>
            <a:r>
              <a:rPr lang="fi-FI" dirty="0"/>
              <a:t>Ryhmäkeskusteluiden tuloksia</a:t>
            </a:r>
            <a:endParaRPr lang="fi-FI" dirty="0">
              <a:highlight>
                <a:srgbClr val="FFFF00"/>
              </a:highlight>
            </a:endParaRPr>
          </a:p>
        </p:txBody>
      </p:sp>
    </p:spTree>
    <p:extLst>
      <p:ext uri="{BB962C8B-B14F-4D97-AF65-F5344CB8AC3E}">
        <p14:creationId xmlns:p14="http://schemas.microsoft.com/office/powerpoint/2010/main" val="394216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BE7879EE-78FB-4041-88A3-4CDB440E0BBC}"/>
              </a:ext>
            </a:extLst>
          </p:cNvPr>
          <p:cNvSpPr>
            <a:spLocks noGrp="1"/>
          </p:cNvSpPr>
          <p:nvPr>
            <p:ph type="title"/>
          </p:nvPr>
        </p:nvSpPr>
        <p:spPr/>
        <p:txBody>
          <a:bodyPr/>
          <a:lstStyle/>
          <a:p>
            <a:r>
              <a:rPr lang="fi-FI" dirty="0"/>
              <a:t>Mitä sidosryhmiä tulisi tulevaisuudessa huomioida paremmin? </a:t>
            </a:r>
          </a:p>
        </p:txBody>
      </p:sp>
      <p:sp>
        <p:nvSpPr>
          <p:cNvPr id="30" name="Tekstiruutu 29">
            <a:extLst>
              <a:ext uri="{FF2B5EF4-FFF2-40B4-BE49-F238E27FC236}">
                <a16:creationId xmlns:a16="http://schemas.microsoft.com/office/drawing/2014/main" id="{FC90A08A-ED2A-4479-8E1B-0EBFB0E985BB}"/>
              </a:ext>
            </a:extLst>
          </p:cNvPr>
          <p:cNvSpPr txBox="1"/>
          <p:nvPr/>
        </p:nvSpPr>
        <p:spPr>
          <a:xfrm>
            <a:off x="609600" y="3690510"/>
            <a:ext cx="5220000" cy="2487600"/>
          </a:xfrm>
          <a:prstGeom prst="roundRect">
            <a:avLst/>
          </a:prstGeom>
        </p:spPr>
        <p:style>
          <a:lnRef idx="1">
            <a:schemeClr val="accent3"/>
          </a:lnRef>
          <a:fillRef idx="2">
            <a:schemeClr val="accent3"/>
          </a:fillRef>
          <a:effectRef idx="1">
            <a:schemeClr val="accent3"/>
          </a:effectRef>
          <a:fontRef idx="minor">
            <a:schemeClr val="dk1"/>
          </a:fontRef>
        </p:style>
        <p:txBody>
          <a:bodyPr wrap="square" rtlCol="0" anchor="ctr">
            <a:spAutoFit/>
          </a:bodyPr>
          <a:lstStyle/>
          <a:p>
            <a:r>
              <a:rPr lang="fi-FI" sz="1400" b="1" dirty="0"/>
              <a:t>Kansalaisyhteiskunta</a:t>
            </a:r>
          </a:p>
          <a:p>
            <a:pPr marL="285750" indent="-285750">
              <a:buFont typeface="Arial" panose="020B0604020202020204" pitchFamily="34" charset="0"/>
              <a:buChar char="•"/>
            </a:pPr>
            <a:r>
              <a:rPr lang="fi-FI" sz="1400" dirty="0"/>
              <a:t>Tulevaisuuden käyttäjät, lapset ja tulevat asukkaat</a:t>
            </a:r>
          </a:p>
          <a:p>
            <a:pPr marL="285750" indent="-285750">
              <a:buFont typeface="Arial" panose="020B0604020202020204" pitchFamily="34" charset="0"/>
              <a:buChar char="•"/>
            </a:pPr>
            <a:r>
              <a:rPr lang="fi-FI" sz="1400" dirty="0"/>
              <a:t>Erityisryhmät</a:t>
            </a:r>
          </a:p>
          <a:p>
            <a:pPr marL="285750" indent="-285750">
              <a:buFont typeface="Arial" panose="020B0604020202020204" pitchFamily="34" charset="0"/>
              <a:buChar char="•"/>
            </a:pPr>
            <a:r>
              <a:rPr lang="fi-FI" sz="1400" dirty="0"/>
              <a:t>Muut järjestäytymättömät tahot</a:t>
            </a:r>
          </a:p>
          <a:p>
            <a:pPr marL="285750" indent="-285750">
              <a:buFont typeface="Arial" panose="020B0604020202020204" pitchFamily="34" charset="0"/>
              <a:buChar char="•"/>
            </a:pPr>
            <a:r>
              <a:rPr lang="fi-FI" sz="1400" dirty="0"/>
              <a:t>Maahanmuuttajat</a:t>
            </a:r>
          </a:p>
          <a:p>
            <a:pPr marL="285750" indent="-285750">
              <a:buFont typeface="Arial" panose="020B0604020202020204" pitchFamily="34" charset="0"/>
              <a:buChar char="•"/>
            </a:pPr>
            <a:r>
              <a:rPr lang="fi-FI" sz="1400" dirty="0"/>
              <a:t>Vuokra-asujat</a:t>
            </a:r>
          </a:p>
          <a:p>
            <a:pPr marL="285750" indent="-285750">
              <a:buFont typeface="Arial" panose="020B0604020202020204" pitchFamily="34" charset="0"/>
              <a:buChar char="•"/>
            </a:pPr>
            <a:r>
              <a:rPr lang="fi-FI" sz="1400" dirty="0"/>
              <a:t>”Hiljainen enemmistö”</a:t>
            </a:r>
          </a:p>
          <a:p>
            <a:pPr marL="285750" indent="-285750">
              <a:buFont typeface="Arial" panose="020B0604020202020204" pitchFamily="34" charset="0"/>
              <a:buChar char="•"/>
            </a:pPr>
            <a:r>
              <a:rPr lang="fi-FI" sz="1400" dirty="0"/>
              <a:t>Turistit</a:t>
            </a:r>
          </a:p>
          <a:p>
            <a:pPr marL="285750" indent="-285750">
              <a:buFont typeface="Arial" panose="020B0604020202020204" pitchFamily="34" charset="0"/>
              <a:buChar char="•"/>
            </a:pPr>
            <a:r>
              <a:rPr lang="fi-FI" sz="1400" dirty="0"/>
              <a:t>Pendelöijät</a:t>
            </a:r>
          </a:p>
          <a:p>
            <a:pPr marL="285750" indent="-285750">
              <a:buFont typeface="Arial" panose="020B0604020202020204" pitchFamily="34" charset="0"/>
              <a:buChar char="•"/>
            </a:pPr>
            <a:r>
              <a:rPr lang="fi-FI" sz="1400" dirty="0"/>
              <a:t>Lähiasukkaat</a:t>
            </a:r>
          </a:p>
        </p:txBody>
      </p:sp>
      <p:sp>
        <p:nvSpPr>
          <p:cNvPr id="31" name="Tekstiruutu 30">
            <a:extLst>
              <a:ext uri="{FF2B5EF4-FFF2-40B4-BE49-F238E27FC236}">
                <a16:creationId xmlns:a16="http://schemas.microsoft.com/office/drawing/2014/main" id="{BB16C99C-FD38-40EA-90BD-D95222DA8029}"/>
              </a:ext>
            </a:extLst>
          </p:cNvPr>
          <p:cNvSpPr txBox="1"/>
          <p:nvPr/>
        </p:nvSpPr>
        <p:spPr>
          <a:xfrm>
            <a:off x="6362402" y="2061080"/>
            <a:ext cx="5220000" cy="3258860"/>
          </a:xfrm>
          <a:prstGeom prst="roundRect">
            <a:avLst>
              <a:gd name="adj" fmla="val 8016"/>
            </a:avLst>
          </a:prstGeom>
        </p:spPr>
        <p:style>
          <a:lnRef idx="1">
            <a:schemeClr val="accent4"/>
          </a:lnRef>
          <a:fillRef idx="2">
            <a:schemeClr val="accent4"/>
          </a:fillRef>
          <a:effectRef idx="1">
            <a:schemeClr val="accent4"/>
          </a:effectRef>
          <a:fontRef idx="minor">
            <a:schemeClr val="dk1"/>
          </a:fontRef>
        </p:style>
        <p:txBody>
          <a:bodyPr wrap="square" rtlCol="0" anchor="ctr">
            <a:spAutoFit/>
          </a:bodyPr>
          <a:lstStyle/>
          <a:p>
            <a:r>
              <a:rPr lang="fi-FI" sz="1400" b="1" dirty="0"/>
              <a:t>Yksityinen sektori</a:t>
            </a:r>
          </a:p>
          <a:p>
            <a:pPr marL="285750" indent="-285750">
              <a:buFont typeface="Arial" panose="020B0604020202020204" pitchFamily="34" charset="0"/>
              <a:buChar char="•"/>
            </a:pPr>
            <a:r>
              <a:rPr lang="fi-FI" sz="1400" dirty="0"/>
              <a:t>Yritysmaailma yleisesti: uudet ja vanhat, suuret ja pienet, </a:t>
            </a:r>
            <a:r>
              <a:rPr lang="fi-FI" sz="1400" dirty="0" err="1"/>
              <a:t>start-upit</a:t>
            </a:r>
            <a:r>
              <a:rPr lang="fi-FI" sz="1400" dirty="0"/>
              <a:t>, kivijalkaliikkeet, kauppakeskukset</a:t>
            </a:r>
          </a:p>
          <a:p>
            <a:pPr marL="285750" indent="-285750">
              <a:buFont typeface="Arial" panose="020B0604020202020204" pitchFamily="34" charset="0"/>
              <a:buChar char="•"/>
            </a:pPr>
            <a:r>
              <a:rPr lang="fi-FI" sz="1400" dirty="0"/>
              <a:t>Jakeluyritykset ja matkailuyrittäjät</a:t>
            </a:r>
          </a:p>
          <a:p>
            <a:pPr marL="285750" indent="-285750">
              <a:buFont typeface="Arial" panose="020B0604020202020204" pitchFamily="34" charset="0"/>
              <a:buChar char="•"/>
            </a:pPr>
            <a:r>
              <a:rPr lang="fi-FI" sz="1400" dirty="0"/>
              <a:t>Vaikutukset kokevat toimialaverkostot (kauppa, </a:t>
            </a:r>
            <a:r>
              <a:rPr lang="fi-FI" sz="1400" dirty="0" err="1"/>
              <a:t>MaRa</a:t>
            </a:r>
            <a:r>
              <a:rPr lang="fi-FI" sz="1400" dirty="0"/>
              <a:t>, logistiikka)</a:t>
            </a:r>
          </a:p>
          <a:p>
            <a:pPr marL="285750" indent="-285750">
              <a:buFont typeface="Arial" panose="020B0604020202020204" pitchFamily="34" charset="0"/>
              <a:buChar char="•"/>
            </a:pPr>
            <a:r>
              <a:rPr lang="fi-FI" sz="1400" dirty="0"/>
              <a:t>Kaupunkilaisten arjen palveluiden tarjoajat liikennealan ulkopuolelta</a:t>
            </a:r>
          </a:p>
          <a:p>
            <a:pPr marL="285750" indent="-285750">
              <a:buFont typeface="Arial" panose="020B0604020202020204" pitchFamily="34" charset="0"/>
              <a:buChar char="•"/>
            </a:pPr>
            <a:r>
              <a:rPr lang="fi-FI" sz="1400" dirty="0"/>
              <a:t>Teknologiapohjaiset mahdollistajat:  systeemikehittäjät, muotoilutoimistot</a:t>
            </a:r>
          </a:p>
          <a:p>
            <a:pPr marL="285750" indent="-285750">
              <a:buFont typeface="Arial" panose="020B0604020202020204" pitchFamily="34" charset="0"/>
              <a:buChar char="•"/>
            </a:pPr>
            <a:r>
              <a:rPr lang="fi-FI" sz="1400" dirty="0"/>
              <a:t>Yksityiset ja uudet liikennepalvelujen tarjoajat (esim. </a:t>
            </a:r>
            <a:r>
              <a:rPr lang="fi-FI" sz="1400" dirty="0" err="1"/>
              <a:t>MaaS</a:t>
            </a:r>
            <a:r>
              <a:rPr lang="fi-FI" sz="1400" dirty="0"/>
              <a:t>)</a:t>
            </a:r>
          </a:p>
          <a:p>
            <a:pPr marL="285750" indent="-285750">
              <a:buFont typeface="Arial" panose="020B0604020202020204" pitchFamily="34" charset="0"/>
              <a:buChar char="•"/>
            </a:pPr>
            <a:r>
              <a:rPr lang="fi-FI" sz="1400" dirty="0"/>
              <a:t>Tuote- ja teknologiayritykset (</a:t>
            </a:r>
            <a:r>
              <a:rPr lang="fi-FI" sz="1400" dirty="0" err="1"/>
              <a:t>dronet</a:t>
            </a:r>
            <a:r>
              <a:rPr lang="fi-FI" sz="1400" dirty="0"/>
              <a:t>, älybussit)</a:t>
            </a:r>
          </a:p>
          <a:p>
            <a:pPr marL="285750" indent="-285750">
              <a:buFont typeface="Arial" panose="020B0604020202020204" pitchFamily="34" charset="0"/>
              <a:buChar char="•"/>
            </a:pPr>
            <a:r>
              <a:rPr lang="fi-FI" sz="1400" dirty="0"/>
              <a:t>Kiinteistösijoittajat ja -kehittäjät</a:t>
            </a:r>
          </a:p>
        </p:txBody>
      </p:sp>
      <p:sp>
        <p:nvSpPr>
          <p:cNvPr id="32" name="Tekstiruutu 31">
            <a:extLst>
              <a:ext uri="{FF2B5EF4-FFF2-40B4-BE49-F238E27FC236}">
                <a16:creationId xmlns:a16="http://schemas.microsoft.com/office/drawing/2014/main" id="{8F4A1D08-C273-4EA3-9F4F-4D35E136E4CE}"/>
              </a:ext>
            </a:extLst>
          </p:cNvPr>
          <p:cNvSpPr txBox="1"/>
          <p:nvPr/>
        </p:nvSpPr>
        <p:spPr>
          <a:xfrm>
            <a:off x="609600" y="1551979"/>
            <a:ext cx="5220000" cy="2009061"/>
          </a:xfrm>
          <a:prstGeom prst="roundRect">
            <a:avLst/>
          </a:prstGeom>
        </p:spPr>
        <p:style>
          <a:lnRef idx="1">
            <a:schemeClr val="accent1"/>
          </a:lnRef>
          <a:fillRef idx="2">
            <a:schemeClr val="accent1"/>
          </a:fillRef>
          <a:effectRef idx="1">
            <a:schemeClr val="accent1"/>
          </a:effectRef>
          <a:fontRef idx="minor">
            <a:schemeClr val="dk1"/>
          </a:fontRef>
        </p:style>
        <p:txBody>
          <a:bodyPr wrap="square" rtlCol="0" anchor="ctr">
            <a:spAutoFit/>
          </a:bodyPr>
          <a:lstStyle/>
          <a:p>
            <a:r>
              <a:rPr lang="fi-FI" sz="1400" b="1" dirty="0"/>
              <a:t>Julkinen sektori ja järjestöt</a:t>
            </a:r>
          </a:p>
          <a:p>
            <a:pPr marL="285750" indent="-285750">
              <a:buFont typeface="Arial" panose="020B0604020202020204" pitchFamily="34" charset="0"/>
              <a:buChar char="•"/>
            </a:pPr>
            <a:r>
              <a:rPr lang="fi-FI" sz="1400" dirty="0"/>
              <a:t>HSL</a:t>
            </a:r>
          </a:p>
          <a:p>
            <a:pPr marL="285750" indent="-285750">
              <a:buFont typeface="Arial" panose="020B0604020202020204" pitchFamily="34" charset="0"/>
              <a:buChar char="•"/>
            </a:pPr>
            <a:r>
              <a:rPr lang="fi-FI" sz="1400" dirty="0"/>
              <a:t>Kaupunkiseudun ulkopuoliset tai kansainväliset tahot mm. EU</a:t>
            </a:r>
          </a:p>
          <a:p>
            <a:pPr marL="285750" indent="-285750">
              <a:buFont typeface="Arial" panose="020B0604020202020204" pitchFamily="34" charset="0"/>
              <a:buChar char="•"/>
            </a:pPr>
            <a:r>
              <a:rPr lang="fi-FI" sz="1400" dirty="0"/>
              <a:t>Ympäristöjärjestöt</a:t>
            </a:r>
          </a:p>
          <a:p>
            <a:pPr marL="285750" indent="-285750">
              <a:buFont typeface="Arial" panose="020B0604020202020204" pitchFamily="34" charset="0"/>
              <a:buChar char="•"/>
            </a:pPr>
            <a:r>
              <a:rPr lang="fi-FI" sz="1400" dirty="0"/>
              <a:t>Tiedeyhteisö ja eri tieteenalat</a:t>
            </a:r>
          </a:p>
          <a:p>
            <a:pPr marL="285750" indent="-285750">
              <a:buFont typeface="Arial" panose="020B0604020202020204" pitchFamily="34" charset="0"/>
              <a:buChar char="•"/>
            </a:pPr>
            <a:r>
              <a:rPr lang="fi-FI" sz="1400" dirty="0"/>
              <a:t>Koulut</a:t>
            </a:r>
          </a:p>
          <a:p>
            <a:pPr marL="285750" indent="-285750">
              <a:buFont typeface="Arial" panose="020B0604020202020204" pitchFamily="34" charset="0"/>
              <a:buChar char="•"/>
            </a:pPr>
            <a:r>
              <a:rPr lang="fi-FI" sz="1400" dirty="0"/>
              <a:t>Muut kaupungit</a:t>
            </a:r>
          </a:p>
        </p:txBody>
      </p:sp>
    </p:spTree>
    <p:extLst>
      <p:ext uri="{BB962C8B-B14F-4D97-AF65-F5344CB8AC3E}">
        <p14:creationId xmlns:p14="http://schemas.microsoft.com/office/powerpoint/2010/main" val="2933720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C7F7BEC-FC51-4B6C-9968-FB9AD8B9410D}"/>
              </a:ext>
            </a:extLst>
          </p:cNvPr>
          <p:cNvSpPr>
            <a:spLocks noGrp="1"/>
          </p:cNvSpPr>
          <p:nvPr>
            <p:ph type="title"/>
          </p:nvPr>
        </p:nvSpPr>
        <p:spPr/>
        <p:txBody>
          <a:bodyPr/>
          <a:lstStyle/>
          <a:p>
            <a:r>
              <a:rPr lang="fi-FI" dirty="0"/>
              <a:t>Vuorovaikutuksessa huomioitavia tekijöitä</a:t>
            </a:r>
          </a:p>
        </p:txBody>
      </p:sp>
      <p:sp>
        <p:nvSpPr>
          <p:cNvPr id="12" name="Tekstiruutu 11">
            <a:extLst>
              <a:ext uri="{FF2B5EF4-FFF2-40B4-BE49-F238E27FC236}">
                <a16:creationId xmlns:a16="http://schemas.microsoft.com/office/drawing/2014/main" id="{C5AC3DA6-CCEA-41DE-9961-B29D0162EF45}"/>
              </a:ext>
            </a:extLst>
          </p:cNvPr>
          <p:cNvSpPr txBox="1"/>
          <p:nvPr/>
        </p:nvSpPr>
        <p:spPr>
          <a:xfrm>
            <a:off x="6361920" y="3840595"/>
            <a:ext cx="5220000" cy="1800000"/>
          </a:xfrm>
          <a:prstGeom prst="roundRect">
            <a:avLst/>
          </a:prstGeom>
        </p:spPr>
        <p:style>
          <a:lnRef idx="1">
            <a:schemeClr val="accent3"/>
          </a:lnRef>
          <a:fillRef idx="2">
            <a:schemeClr val="accent3"/>
          </a:fillRef>
          <a:effectRef idx="1">
            <a:schemeClr val="accent3"/>
          </a:effectRef>
          <a:fontRef idx="minor">
            <a:schemeClr val="dk1"/>
          </a:fontRef>
        </p:style>
        <p:txBody>
          <a:bodyPr wrap="square" rtlCol="0" anchor="ctr">
            <a:spAutoFit/>
          </a:bodyPr>
          <a:lstStyle/>
          <a:p>
            <a:r>
              <a:rPr lang="fi-FI" sz="1400" b="1" dirty="0"/>
              <a:t>Teknologian muutokset ja murrokset</a:t>
            </a:r>
          </a:p>
          <a:p>
            <a:pPr marL="285750" indent="-285750">
              <a:buFont typeface="Arial" panose="020B0604020202020204" pitchFamily="34" charset="0"/>
              <a:buChar char="•"/>
            </a:pPr>
            <a:r>
              <a:rPr lang="fi-FI" sz="1400" dirty="0"/>
              <a:t>Tietoturva- ja suoja</a:t>
            </a:r>
          </a:p>
          <a:p>
            <a:pPr marL="285750" indent="-285750">
              <a:buFont typeface="Arial" panose="020B0604020202020204" pitchFamily="34" charset="0"/>
              <a:buChar char="•"/>
            </a:pPr>
            <a:r>
              <a:rPr lang="fi-FI" sz="1400" dirty="0"/>
              <a:t>Superalustat ja teknologijätit</a:t>
            </a:r>
          </a:p>
          <a:p>
            <a:pPr marL="285750" indent="-285750">
              <a:buFont typeface="Arial" panose="020B0604020202020204" pitchFamily="34" charset="0"/>
              <a:buChar char="•"/>
            </a:pPr>
            <a:r>
              <a:rPr lang="fi-FI" sz="1400" dirty="0"/>
              <a:t>Uudet tietoliikenneyhteydet mm. 5G</a:t>
            </a:r>
          </a:p>
          <a:p>
            <a:pPr marL="285750" indent="-285750">
              <a:buFont typeface="Arial" panose="020B0604020202020204" pitchFamily="34" charset="0"/>
              <a:buChar char="•"/>
            </a:pPr>
            <a:r>
              <a:rPr lang="fi-FI" sz="1400" dirty="0"/>
              <a:t>Datan kerääminen, hallinta, analysointi ja jakaminen</a:t>
            </a:r>
          </a:p>
          <a:p>
            <a:pPr marL="285750" indent="-285750">
              <a:buFont typeface="Arial" panose="020B0604020202020204" pitchFamily="34" charset="0"/>
              <a:buChar char="•"/>
            </a:pPr>
            <a:r>
              <a:rPr lang="fi-FI" sz="1400" dirty="0"/>
              <a:t>Tekoäly</a:t>
            </a:r>
          </a:p>
        </p:txBody>
      </p:sp>
      <p:sp>
        <p:nvSpPr>
          <p:cNvPr id="13" name="Tekstiruutu 12">
            <a:extLst>
              <a:ext uri="{FF2B5EF4-FFF2-40B4-BE49-F238E27FC236}">
                <a16:creationId xmlns:a16="http://schemas.microsoft.com/office/drawing/2014/main" id="{56F8259B-E2B2-4C4F-AFB4-E056002052EB}"/>
              </a:ext>
            </a:extLst>
          </p:cNvPr>
          <p:cNvSpPr txBox="1"/>
          <p:nvPr/>
        </p:nvSpPr>
        <p:spPr>
          <a:xfrm>
            <a:off x="6361920" y="1583612"/>
            <a:ext cx="5220000" cy="1800000"/>
          </a:xfrm>
          <a:prstGeom prst="roundRect">
            <a:avLst/>
          </a:prstGeom>
        </p:spPr>
        <p:style>
          <a:lnRef idx="1">
            <a:schemeClr val="accent2"/>
          </a:lnRef>
          <a:fillRef idx="2">
            <a:schemeClr val="accent2"/>
          </a:fillRef>
          <a:effectRef idx="1">
            <a:schemeClr val="accent2"/>
          </a:effectRef>
          <a:fontRef idx="minor">
            <a:schemeClr val="dk1"/>
          </a:fontRef>
        </p:style>
        <p:txBody>
          <a:bodyPr wrap="square" rtlCol="0" anchor="ctr">
            <a:spAutoFit/>
          </a:bodyPr>
          <a:lstStyle/>
          <a:p>
            <a:r>
              <a:rPr lang="fi-FI" sz="1400" b="1" dirty="0"/>
              <a:t>Haasteita</a:t>
            </a:r>
          </a:p>
          <a:p>
            <a:pPr marL="285750" indent="-285750">
              <a:buFont typeface="Arial" panose="020B0604020202020204" pitchFamily="34" charset="0"/>
              <a:buChar char="•"/>
            </a:pPr>
            <a:r>
              <a:rPr lang="fi-FI" sz="1400" dirty="0"/>
              <a:t>Hankkeiden ajallinen ja maantieteellinen laajuus</a:t>
            </a:r>
          </a:p>
          <a:p>
            <a:pPr marL="285750" indent="-285750">
              <a:buFont typeface="Arial" panose="020B0604020202020204" pitchFamily="34" charset="0"/>
              <a:buChar char="•"/>
            </a:pPr>
            <a:r>
              <a:rPr lang="fi-FI" sz="1400" dirty="0"/>
              <a:t>Kansalaisten ymmärrys strategisista hankkeista ja prosesseista ja niiden liittymisestä omaan elämään</a:t>
            </a:r>
          </a:p>
          <a:p>
            <a:pPr marL="285750" indent="-285750">
              <a:buFont typeface="Arial" panose="020B0604020202020204" pitchFamily="34" charset="0"/>
              <a:buChar char="•"/>
            </a:pPr>
            <a:r>
              <a:rPr lang="fi-FI" sz="1400" dirty="0"/>
              <a:t>Asukastilaisuuksien osallistujien homogeenisuus</a:t>
            </a:r>
          </a:p>
          <a:p>
            <a:pPr marL="285750" indent="-285750">
              <a:buFont typeface="Arial" panose="020B0604020202020204" pitchFamily="34" charset="0"/>
              <a:buChar char="•"/>
            </a:pPr>
            <a:r>
              <a:rPr lang="fi-FI" sz="1400" dirty="0"/>
              <a:t>Toisten puolesta puhuminen</a:t>
            </a:r>
          </a:p>
          <a:p>
            <a:pPr marL="285750" indent="-285750">
              <a:buFont typeface="Arial" panose="020B0604020202020204" pitchFamily="34" charset="0"/>
              <a:buChar char="•"/>
            </a:pPr>
            <a:r>
              <a:rPr lang="fi-FI" sz="1400" dirty="0"/>
              <a:t>Osaavat vaikuttajat vaikutusvaltaisia</a:t>
            </a:r>
          </a:p>
        </p:txBody>
      </p:sp>
      <p:sp>
        <p:nvSpPr>
          <p:cNvPr id="14" name="Tekstiruutu 13">
            <a:extLst>
              <a:ext uri="{FF2B5EF4-FFF2-40B4-BE49-F238E27FC236}">
                <a16:creationId xmlns:a16="http://schemas.microsoft.com/office/drawing/2014/main" id="{106D2E33-B4BF-454C-B8C0-93C331B78594}"/>
              </a:ext>
            </a:extLst>
          </p:cNvPr>
          <p:cNvSpPr txBox="1"/>
          <p:nvPr/>
        </p:nvSpPr>
        <p:spPr>
          <a:xfrm>
            <a:off x="610081" y="1583612"/>
            <a:ext cx="5220000" cy="1800000"/>
          </a:xfrm>
          <a:prstGeom prst="roundRect">
            <a:avLst/>
          </a:prstGeom>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fi-FI" sz="1400" b="1" dirty="0"/>
              <a:t>Tavoitteita</a:t>
            </a:r>
          </a:p>
          <a:p>
            <a:pPr marL="285750" indent="-285750">
              <a:buFont typeface="Arial" panose="020B0604020202020204" pitchFamily="34" charset="0"/>
              <a:buChar char="•"/>
            </a:pPr>
            <a:r>
              <a:rPr lang="fi-FI" sz="1400" dirty="0"/>
              <a:t>Vuorovaikutuksesta jatkuva ja monikanavainen prosessi</a:t>
            </a:r>
          </a:p>
          <a:p>
            <a:pPr marL="285750" indent="-285750">
              <a:buFont typeface="Arial" panose="020B0604020202020204" pitchFamily="34" charset="0"/>
              <a:buChar char="•"/>
            </a:pPr>
            <a:r>
              <a:rPr lang="fi-FI" sz="1400" dirty="0"/>
              <a:t>Tiedon ja viestinnän kohdentaminen ymmärrettävästi</a:t>
            </a:r>
          </a:p>
          <a:p>
            <a:pPr marL="285750" indent="-285750">
              <a:buFont typeface="Arial" panose="020B0604020202020204" pitchFamily="34" charset="0"/>
              <a:buChar char="•"/>
            </a:pPr>
            <a:r>
              <a:rPr lang="fi-FI" sz="1400" dirty="0"/>
              <a:t>Nuoren näkemysten saaminen esille</a:t>
            </a:r>
          </a:p>
          <a:p>
            <a:pPr marL="285750" indent="-285750">
              <a:buFont typeface="Arial" panose="020B0604020202020204" pitchFamily="34" charset="0"/>
              <a:buChar char="•"/>
            </a:pPr>
            <a:r>
              <a:rPr lang="fi-FI" sz="1400" dirty="0"/>
              <a:t>Yhdessä tekeminen ja </a:t>
            </a:r>
            <a:r>
              <a:rPr lang="fi-FI" sz="1400" dirty="0" err="1"/>
              <a:t>co-creation</a:t>
            </a:r>
            <a:r>
              <a:rPr lang="fi-FI" sz="1400" dirty="0"/>
              <a:t> ennen suunnittelua</a:t>
            </a:r>
          </a:p>
          <a:p>
            <a:pPr marL="285750" indent="-285750">
              <a:buFont typeface="Arial" panose="020B0604020202020204" pitchFamily="34" charset="0"/>
              <a:buChar char="•"/>
            </a:pPr>
            <a:r>
              <a:rPr lang="fi-FI" sz="1400" dirty="0"/>
              <a:t>Asukaslähtöisyyden ja suunnittelun yhteensovittaminen</a:t>
            </a:r>
          </a:p>
        </p:txBody>
      </p:sp>
      <p:sp>
        <p:nvSpPr>
          <p:cNvPr id="17" name="Tekstiruutu 16">
            <a:extLst>
              <a:ext uri="{FF2B5EF4-FFF2-40B4-BE49-F238E27FC236}">
                <a16:creationId xmlns:a16="http://schemas.microsoft.com/office/drawing/2014/main" id="{B41931BE-35EB-4D00-B7C5-AB53BAE8FE8C}"/>
              </a:ext>
            </a:extLst>
          </p:cNvPr>
          <p:cNvSpPr txBox="1"/>
          <p:nvPr/>
        </p:nvSpPr>
        <p:spPr>
          <a:xfrm>
            <a:off x="609600" y="3840595"/>
            <a:ext cx="5220000" cy="1800000"/>
          </a:xfrm>
          <a:prstGeom prst="roundRect">
            <a:avLst/>
          </a:prstGeom>
        </p:spPr>
        <p:style>
          <a:lnRef idx="1">
            <a:schemeClr val="accent4"/>
          </a:lnRef>
          <a:fillRef idx="2">
            <a:schemeClr val="accent4"/>
          </a:fillRef>
          <a:effectRef idx="1">
            <a:schemeClr val="accent4"/>
          </a:effectRef>
          <a:fontRef idx="minor">
            <a:schemeClr val="dk1"/>
          </a:fontRef>
        </p:style>
        <p:txBody>
          <a:bodyPr wrap="square" rtlCol="0" anchor="ctr">
            <a:spAutoFit/>
          </a:bodyPr>
          <a:lstStyle/>
          <a:p>
            <a:r>
              <a:rPr lang="fi-FI" sz="1400" b="1" dirty="0"/>
              <a:t>Avoimia kysymyksiä</a:t>
            </a:r>
          </a:p>
          <a:p>
            <a:pPr marL="285750" indent="-285750">
              <a:buFont typeface="Arial" panose="020B0604020202020204" pitchFamily="34" charset="0"/>
              <a:buChar char="•"/>
            </a:pPr>
            <a:r>
              <a:rPr lang="fi-FI" sz="1400" dirty="0"/>
              <a:t>Millainen on kaupungin rooli tulevaisuuden eri skenaarioissa?</a:t>
            </a:r>
          </a:p>
          <a:p>
            <a:pPr marL="285750" indent="-285750">
              <a:buFont typeface="Arial" panose="020B0604020202020204" pitchFamily="34" charset="0"/>
              <a:buChar char="•"/>
            </a:pPr>
            <a:r>
              <a:rPr lang="fi-FI" sz="1400" dirty="0"/>
              <a:t>Mikä on kaupungin muutosvalmius?</a:t>
            </a:r>
          </a:p>
        </p:txBody>
      </p:sp>
    </p:spTree>
    <p:extLst>
      <p:ext uri="{BB962C8B-B14F-4D97-AF65-F5344CB8AC3E}">
        <p14:creationId xmlns:p14="http://schemas.microsoft.com/office/powerpoint/2010/main" val="3542969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1524000" y="2235200"/>
            <a:ext cx="9144000" cy="2387600"/>
          </a:xfrm>
        </p:spPr>
        <p:txBody>
          <a:bodyPr anchor="ctr"/>
          <a:lstStyle/>
          <a:p>
            <a:r>
              <a:rPr lang="fi-FI" dirty="0"/>
              <a:t>Muutosvalmius</a:t>
            </a:r>
          </a:p>
        </p:txBody>
      </p:sp>
    </p:spTree>
    <p:extLst>
      <p:ext uri="{BB962C8B-B14F-4D97-AF65-F5344CB8AC3E}">
        <p14:creationId xmlns:p14="http://schemas.microsoft.com/office/powerpoint/2010/main" val="2436845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D194C0-D377-47D5-8D16-5467A8EA7B76}"/>
              </a:ext>
            </a:extLst>
          </p:cNvPr>
          <p:cNvSpPr>
            <a:spLocks noGrp="1"/>
          </p:cNvSpPr>
          <p:nvPr>
            <p:ph type="title"/>
          </p:nvPr>
        </p:nvSpPr>
        <p:spPr>
          <a:xfrm>
            <a:off x="609600" y="273050"/>
            <a:ext cx="5880847" cy="1144588"/>
          </a:xfrm>
        </p:spPr>
        <p:txBody>
          <a:bodyPr/>
          <a:lstStyle/>
          <a:p>
            <a:r>
              <a:rPr lang="fi-FI" dirty="0"/>
              <a:t>Muutosvalmius ja teoreettinen tausta</a:t>
            </a:r>
          </a:p>
        </p:txBody>
      </p:sp>
      <p:sp>
        <p:nvSpPr>
          <p:cNvPr id="3" name="Sisällön paikkamerkki 2">
            <a:extLst>
              <a:ext uri="{FF2B5EF4-FFF2-40B4-BE49-F238E27FC236}">
                <a16:creationId xmlns:a16="http://schemas.microsoft.com/office/drawing/2014/main" id="{DB81D1CC-2BD5-4EA9-9A4A-50CC5816874B}"/>
              </a:ext>
            </a:extLst>
          </p:cNvPr>
          <p:cNvSpPr>
            <a:spLocks noGrp="1"/>
          </p:cNvSpPr>
          <p:nvPr>
            <p:ph sz="half" idx="1"/>
          </p:nvPr>
        </p:nvSpPr>
        <p:spPr>
          <a:xfrm>
            <a:off x="838200" y="1825625"/>
            <a:ext cx="4667722" cy="4351338"/>
          </a:xfrm>
        </p:spPr>
        <p:txBody>
          <a:bodyPr>
            <a:normAutofit fontScale="92500" lnSpcReduction="10000"/>
          </a:bodyPr>
          <a:lstStyle/>
          <a:p>
            <a:r>
              <a:rPr lang="fi-FI" sz="2000" dirty="0"/>
              <a:t>Lähtökohtana </a:t>
            </a:r>
            <a:r>
              <a:rPr lang="fi-FI" sz="2000" b="1" dirty="0"/>
              <a:t>yksilö</a:t>
            </a:r>
          </a:p>
          <a:p>
            <a:r>
              <a:rPr lang="fi-FI" sz="2000" dirty="0"/>
              <a:t>Yksilö voi olla eri käyttäytymismuotojen osalta eri muutosvaiheessa, hän voi olla valmis esimerkiksi lisäämään junamatkailua, mutta ei vähentämään yksityisautoilua.</a:t>
            </a:r>
          </a:p>
          <a:p>
            <a:r>
              <a:rPr lang="fi-FI" sz="2000" dirty="0"/>
              <a:t>Useita malleja kuvaamaan käytöstä ja sen muutosta mm.</a:t>
            </a:r>
          </a:p>
          <a:p>
            <a:pPr lvl="1"/>
            <a:r>
              <a:rPr lang="fi-FI" sz="1600" dirty="0"/>
              <a:t>COM-B </a:t>
            </a:r>
            <a:r>
              <a:rPr lang="fi-FI" sz="1600" dirty="0" err="1"/>
              <a:t>model</a:t>
            </a:r>
            <a:endParaRPr lang="fi-FI" sz="1600" dirty="0"/>
          </a:p>
          <a:p>
            <a:pPr lvl="1"/>
            <a:r>
              <a:rPr lang="fi-FI" sz="1600" dirty="0" err="1"/>
              <a:t>Fogg</a:t>
            </a:r>
            <a:r>
              <a:rPr lang="fi-FI" sz="1600" dirty="0"/>
              <a:t> </a:t>
            </a:r>
            <a:r>
              <a:rPr lang="fi-FI" sz="1600" dirty="0" err="1"/>
              <a:t>Behavior</a:t>
            </a:r>
            <a:r>
              <a:rPr lang="fi-FI" sz="1600" dirty="0"/>
              <a:t> </a:t>
            </a:r>
            <a:r>
              <a:rPr lang="fi-FI" sz="1600" dirty="0" err="1"/>
              <a:t>Model</a:t>
            </a:r>
            <a:endParaRPr lang="fi-FI" sz="1600" dirty="0"/>
          </a:p>
          <a:p>
            <a:pPr lvl="1"/>
            <a:r>
              <a:rPr lang="fi-FI" sz="1600" dirty="0" err="1"/>
              <a:t>Theory</a:t>
            </a:r>
            <a:r>
              <a:rPr lang="fi-FI" sz="1600" dirty="0"/>
              <a:t> of </a:t>
            </a:r>
            <a:r>
              <a:rPr lang="fi-FI" sz="1600" dirty="0" err="1"/>
              <a:t>planned</a:t>
            </a:r>
            <a:r>
              <a:rPr lang="fi-FI" sz="1600" dirty="0"/>
              <a:t> </a:t>
            </a:r>
            <a:r>
              <a:rPr lang="fi-FI" sz="1600" dirty="0" err="1"/>
              <a:t>behaviour</a:t>
            </a:r>
            <a:endParaRPr lang="fi-FI" sz="1600" dirty="0"/>
          </a:p>
          <a:p>
            <a:pPr lvl="1"/>
            <a:r>
              <a:rPr lang="en-US" sz="1600" dirty="0"/>
              <a:t>Transtheoretical model of change</a:t>
            </a:r>
          </a:p>
          <a:p>
            <a:r>
              <a:rPr lang="fi-FI" sz="2000" dirty="0"/>
              <a:t>Teorioita sovellettu mm. terveystieteissä sekä energiatekniikan ja liikenteen tutkimuksessa</a:t>
            </a:r>
          </a:p>
        </p:txBody>
      </p:sp>
      <p:grpSp>
        <p:nvGrpSpPr>
          <p:cNvPr id="37" name="Ryhmä 36">
            <a:extLst>
              <a:ext uri="{FF2B5EF4-FFF2-40B4-BE49-F238E27FC236}">
                <a16:creationId xmlns:a16="http://schemas.microsoft.com/office/drawing/2014/main" id="{A8410CA1-A433-4597-AD27-891FF8A36735}"/>
              </a:ext>
            </a:extLst>
          </p:cNvPr>
          <p:cNvGrpSpPr/>
          <p:nvPr/>
        </p:nvGrpSpPr>
        <p:grpSpPr>
          <a:xfrm>
            <a:off x="5796485" y="230618"/>
            <a:ext cx="2551432" cy="5873090"/>
            <a:chOff x="6253685" y="230618"/>
            <a:chExt cx="2551432" cy="5873090"/>
          </a:xfrm>
        </p:grpSpPr>
        <p:grpSp>
          <p:nvGrpSpPr>
            <p:cNvPr id="21" name="Ryhmä 20">
              <a:extLst>
                <a:ext uri="{FF2B5EF4-FFF2-40B4-BE49-F238E27FC236}">
                  <a16:creationId xmlns:a16="http://schemas.microsoft.com/office/drawing/2014/main" id="{03629F19-EE7B-49FF-B5DF-A1E33CB57DD9}"/>
                </a:ext>
              </a:extLst>
            </p:cNvPr>
            <p:cNvGrpSpPr/>
            <p:nvPr/>
          </p:nvGrpSpPr>
          <p:grpSpPr>
            <a:xfrm>
              <a:off x="6253685" y="230618"/>
              <a:ext cx="2551432" cy="1672257"/>
              <a:chOff x="6174777" y="3277337"/>
              <a:chExt cx="1411783" cy="1447913"/>
            </a:xfrm>
          </p:grpSpPr>
          <p:sp>
            <p:nvSpPr>
              <p:cNvPr id="13" name="Vapaamuotoinen: Muoto 12">
                <a:extLst>
                  <a:ext uri="{FF2B5EF4-FFF2-40B4-BE49-F238E27FC236}">
                    <a16:creationId xmlns:a16="http://schemas.microsoft.com/office/drawing/2014/main" id="{02F2AA96-D7B0-475D-A655-A1DD192BDF8A}"/>
                  </a:ext>
                </a:extLst>
              </p:cNvPr>
              <p:cNvSpPr/>
              <p:nvPr/>
            </p:nvSpPr>
            <p:spPr>
              <a:xfrm>
                <a:off x="6174777" y="3277337"/>
                <a:ext cx="1171780" cy="734399"/>
              </a:xfrm>
              <a:custGeom>
                <a:avLst/>
                <a:gdLst>
                  <a:gd name="connsiteX0" fmla="*/ 0 w 1171780"/>
                  <a:gd name="connsiteY0" fmla="*/ 73440 h 734399"/>
                  <a:gd name="connsiteX1" fmla="*/ 73440 w 1171780"/>
                  <a:gd name="connsiteY1" fmla="*/ 0 h 734399"/>
                  <a:gd name="connsiteX2" fmla="*/ 1098340 w 1171780"/>
                  <a:gd name="connsiteY2" fmla="*/ 0 h 734399"/>
                  <a:gd name="connsiteX3" fmla="*/ 1171780 w 1171780"/>
                  <a:gd name="connsiteY3" fmla="*/ 73440 h 734399"/>
                  <a:gd name="connsiteX4" fmla="*/ 1171780 w 1171780"/>
                  <a:gd name="connsiteY4" fmla="*/ 660959 h 734399"/>
                  <a:gd name="connsiteX5" fmla="*/ 1098340 w 1171780"/>
                  <a:gd name="connsiteY5" fmla="*/ 734399 h 734399"/>
                  <a:gd name="connsiteX6" fmla="*/ 73440 w 1171780"/>
                  <a:gd name="connsiteY6" fmla="*/ 734399 h 734399"/>
                  <a:gd name="connsiteX7" fmla="*/ 0 w 1171780"/>
                  <a:gd name="connsiteY7" fmla="*/ 660959 h 734399"/>
                  <a:gd name="connsiteX8" fmla="*/ 0 w 1171780"/>
                  <a:gd name="connsiteY8" fmla="*/ 73440 h 734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734399">
                    <a:moveTo>
                      <a:pt x="0" y="73440"/>
                    </a:moveTo>
                    <a:cubicBezTo>
                      <a:pt x="0" y="32880"/>
                      <a:pt x="32880" y="0"/>
                      <a:pt x="73440" y="0"/>
                    </a:cubicBezTo>
                    <a:lnTo>
                      <a:pt x="1098340" y="0"/>
                    </a:lnTo>
                    <a:cubicBezTo>
                      <a:pt x="1138900" y="0"/>
                      <a:pt x="1171780" y="32880"/>
                      <a:pt x="1171780" y="73440"/>
                    </a:cubicBezTo>
                    <a:lnTo>
                      <a:pt x="1171780" y="660959"/>
                    </a:lnTo>
                    <a:cubicBezTo>
                      <a:pt x="1171780" y="701519"/>
                      <a:pt x="1138900" y="734399"/>
                      <a:pt x="1098340" y="734399"/>
                    </a:cubicBezTo>
                    <a:lnTo>
                      <a:pt x="73440" y="734399"/>
                    </a:lnTo>
                    <a:cubicBezTo>
                      <a:pt x="32880" y="734399"/>
                      <a:pt x="0" y="701519"/>
                      <a:pt x="0" y="660959"/>
                    </a:cubicBezTo>
                    <a:lnTo>
                      <a:pt x="0" y="73440"/>
                    </a:lnTo>
                    <a:close/>
                  </a:path>
                </a:pathLst>
              </a:custGeom>
            </p:spPr>
            <p:style>
              <a:lnRef idx="2">
                <a:schemeClr val="accent2"/>
              </a:lnRef>
              <a:fillRef idx="1">
                <a:schemeClr val="lt1"/>
              </a:fillRef>
              <a:effectRef idx="0">
                <a:schemeClr val="accent2"/>
              </a:effectRef>
              <a:fontRef idx="minor">
                <a:schemeClr val="dk1"/>
              </a:fontRef>
            </p:style>
            <p:txBody>
              <a:bodyPr spcFirstLastPara="0" vert="horz" wrap="square" lIns="120904" tIns="120904" rIns="120904" bIns="330457" numCol="1" spcCol="1270" anchor="ctr" anchorCtr="0">
                <a:noAutofit/>
              </a:bodyPr>
              <a:lstStyle/>
              <a:p>
                <a:pPr marL="0" lvl="0" indent="0" algn="l" defTabSz="755650">
                  <a:lnSpc>
                    <a:spcPct val="90000"/>
                  </a:lnSpc>
                  <a:spcBef>
                    <a:spcPct val="0"/>
                  </a:spcBef>
                  <a:spcAft>
                    <a:spcPct val="35000"/>
                  </a:spcAft>
                  <a:buNone/>
                </a:pPr>
                <a:r>
                  <a:rPr lang="fi-FI" sz="1600" kern="1200" dirty="0"/>
                  <a:t>Kapasiteetti</a:t>
                </a:r>
              </a:p>
            </p:txBody>
          </p:sp>
          <p:sp>
            <p:nvSpPr>
              <p:cNvPr id="14" name="Vapaamuotoinen: Muoto 13">
                <a:extLst>
                  <a:ext uri="{FF2B5EF4-FFF2-40B4-BE49-F238E27FC236}">
                    <a16:creationId xmlns:a16="http://schemas.microsoft.com/office/drawing/2014/main" id="{569F8823-C3C0-463B-82AE-FFBCB9ADFA97}"/>
                  </a:ext>
                </a:extLst>
              </p:cNvPr>
              <p:cNvSpPr/>
              <p:nvPr/>
            </p:nvSpPr>
            <p:spPr>
              <a:xfrm>
                <a:off x="6414780" y="3746050"/>
                <a:ext cx="1171780" cy="979200"/>
              </a:xfrm>
              <a:custGeom>
                <a:avLst/>
                <a:gdLst>
                  <a:gd name="connsiteX0" fmla="*/ 0 w 1171780"/>
                  <a:gd name="connsiteY0" fmla="*/ 97920 h 979200"/>
                  <a:gd name="connsiteX1" fmla="*/ 97920 w 1171780"/>
                  <a:gd name="connsiteY1" fmla="*/ 0 h 979200"/>
                  <a:gd name="connsiteX2" fmla="*/ 1073860 w 1171780"/>
                  <a:gd name="connsiteY2" fmla="*/ 0 h 979200"/>
                  <a:gd name="connsiteX3" fmla="*/ 1171780 w 1171780"/>
                  <a:gd name="connsiteY3" fmla="*/ 97920 h 979200"/>
                  <a:gd name="connsiteX4" fmla="*/ 1171780 w 1171780"/>
                  <a:gd name="connsiteY4" fmla="*/ 881280 h 979200"/>
                  <a:gd name="connsiteX5" fmla="*/ 1073860 w 1171780"/>
                  <a:gd name="connsiteY5" fmla="*/ 979200 h 979200"/>
                  <a:gd name="connsiteX6" fmla="*/ 97920 w 1171780"/>
                  <a:gd name="connsiteY6" fmla="*/ 979200 h 979200"/>
                  <a:gd name="connsiteX7" fmla="*/ 0 w 1171780"/>
                  <a:gd name="connsiteY7" fmla="*/ 881280 h 979200"/>
                  <a:gd name="connsiteX8" fmla="*/ 0 w 1171780"/>
                  <a:gd name="connsiteY8" fmla="*/ 97920 h 97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979200">
                    <a:moveTo>
                      <a:pt x="0" y="97920"/>
                    </a:moveTo>
                    <a:cubicBezTo>
                      <a:pt x="0" y="43840"/>
                      <a:pt x="43840" y="0"/>
                      <a:pt x="97920" y="0"/>
                    </a:cubicBezTo>
                    <a:lnTo>
                      <a:pt x="1073860" y="0"/>
                    </a:lnTo>
                    <a:cubicBezTo>
                      <a:pt x="1127940" y="0"/>
                      <a:pt x="1171780" y="43840"/>
                      <a:pt x="1171780" y="97920"/>
                    </a:cubicBezTo>
                    <a:lnTo>
                      <a:pt x="1171780" y="881280"/>
                    </a:lnTo>
                    <a:cubicBezTo>
                      <a:pt x="1171780" y="935360"/>
                      <a:pt x="1127940" y="979200"/>
                      <a:pt x="1073860" y="979200"/>
                    </a:cubicBezTo>
                    <a:lnTo>
                      <a:pt x="97920" y="979200"/>
                    </a:lnTo>
                    <a:cubicBezTo>
                      <a:pt x="43840" y="979200"/>
                      <a:pt x="0" y="935360"/>
                      <a:pt x="0" y="881280"/>
                    </a:cubicBezTo>
                    <a:lnTo>
                      <a:pt x="0" y="97920"/>
                    </a:lnTo>
                    <a:close/>
                  </a:path>
                </a:pathLst>
              </a:custGeom>
            </p:spPr>
            <p:style>
              <a:lnRef idx="1">
                <a:schemeClr val="accent2"/>
              </a:lnRef>
              <a:fillRef idx="2">
                <a:schemeClr val="accent2"/>
              </a:fillRef>
              <a:effectRef idx="1">
                <a:schemeClr val="accent2"/>
              </a:effectRef>
              <a:fontRef idx="minor">
                <a:schemeClr val="dk1"/>
              </a:fontRef>
            </p:style>
            <p:txBody>
              <a:bodyPr spcFirstLastPara="0" vert="horz" wrap="square" lIns="149584" tIns="149584" rIns="149584" bIns="149584" numCol="1" spcCol="1270" anchor="ctr" anchorCtr="0">
                <a:noAutofit/>
              </a:bodyPr>
              <a:lstStyle/>
              <a:p>
                <a:pPr marL="0" lvl="1" algn="ctr" defTabSz="755650">
                  <a:lnSpc>
                    <a:spcPct val="90000"/>
                  </a:lnSpc>
                  <a:spcBef>
                    <a:spcPct val="0"/>
                  </a:spcBef>
                  <a:spcAft>
                    <a:spcPct val="15000"/>
                  </a:spcAft>
                </a:pPr>
                <a:r>
                  <a:rPr lang="fi-FI" sz="1400" kern="1200" dirty="0"/>
                  <a:t>Yksilön fyysinen ja henkinen kapasiteetti ryhtyä toimeen</a:t>
                </a:r>
              </a:p>
            </p:txBody>
          </p:sp>
        </p:grpSp>
        <p:grpSp>
          <p:nvGrpSpPr>
            <p:cNvPr id="28" name="Ryhmä 27">
              <a:extLst>
                <a:ext uri="{FF2B5EF4-FFF2-40B4-BE49-F238E27FC236}">
                  <a16:creationId xmlns:a16="http://schemas.microsoft.com/office/drawing/2014/main" id="{A425D9D7-770E-4575-8A70-E13CA93853A7}"/>
                </a:ext>
              </a:extLst>
            </p:cNvPr>
            <p:cNvGrpSpPr/>
            <p:nvPr/>
          </p:nvGrpSpPr>
          <p:grpSpPr>
            <a:xfrm>
              <a:off x="6253685" y="2331034"/>
              <a:ext cx="2551432" cy="1672257"/>
              <a:chOff x="6174777" y="3277337"/>
              <a:chExt cx="1411783" cy="1447913"/>
            </a:xfrm>
          </p:grpSpPr>
          <p:sp>
            <p:nvSpPr>
              <p:cNvPr id="29" name="Vapaamuotoinen: Muoto 28">
                <a:extLst>
                  <a:ext uri="{FF2B5EF4-FFF2-40B4-BE49-F238E27FC236}">
                    <a16:creationId xmlns:a16="http://schemas.microsoft.com/office/drawing/2014/main" id="{4172457E-CA8F-430C-A8E5-4816728E370F}"/>
                  </a:ext>
                </a:extLst>
              </p:cNvPr>
              <p:cNvSpPr/>
              <p:nvPr/>
            </p:nvSpPr>
            <p:spPr>
              <a:xfrm>
                <a:off x="6174777" y="3277337"/>
                <a:ext cx="1171780" cy="734399"/>
              </a:xfrm>
              <a:custGeom>
                <a:avLst/>
                <a:gdLst>
                  <a:gd name="connsiteX0" fmla="*/ 0 w 1171780"/>
                  <a:gd name="connsiteY0" fmla="*/ 73440 h 734399"/>
                  <a:gd name="connsiteX1" fmla="*/ 73440 w 1171780"/>
                  <a:gd name="connsiteY1" fmla="*/ 0 h 734399"/>
                  <a:gd name="connsiteX2" fmla="*/ 1098340 w 1171780"/>
                  <a:gd name="connsiteY2" fmla="*/ 0 h 734399"/>
                  <a:gd name="connsiteX3" fmla="*/ 1171780 w 1171780"/>
                  <a:gd name="connsiteY3" fmla="*/ 73440 h 734399"/>
                  <a:gd name="connsiteX4" fmla="*/ 1171780 w 1171780"/>
                  <a:gd name="connsiteY4" fmla="*/ 660959 h 734399"/>
                  <a:gd name="connsiteX5" fmla="*/ 1098340 w 1171780"/>
                  <a:gd name="connsiteY5" fmla="*/ 734399 h 734399"/>
                  <a:gd name="connsiteX6" fmla="*/ 73440 w 1171780"/>
                  <a:gd name="connsiteY6" fmla="*/ 734399 h 734399"/>
                  <a:gd name="connsiteX7" fmla="*/ 0 w 1171780"/>
                  <a:gd name="connsiteY7" fmla="*/ 660959 h 734399"/>
                  <a:gd name="connsiteX8" fmla="*/ 0 w 1171780"/>
                  <a:gd name="connsiteY8" fmla="*/ 73440 h 734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734399">
                    <a:moveTo>
                      <a:pt x="0" y="73440"/>
                    </a:moveTo>
                    <a:cubicBezTo>
                      <a:pt x="0" y="32880"/>
                      <a:pt x="32880" y="0"/>
                      <a:pt x="73440" y="0"/>
                    </a:cubicBezTo>
                    <a:lnTo>
                      <a:pt x="1098340" y="0"/>
                    </a:lnTo>
                    <a:cubicBezTo>
                      <a:pt x="1138900" y="0"/>
                      <a:pt x="1171780" y="32880"/>
                      <a:pt x="1171780" y="73440"/>
                    </a:cubicBezTo>
                    <a:lnTo>
                      <a:pt x="1171780" y="660959"/>
                    </a:lnTo>
                    <a:cubicBezTo>
                      <a:pt x="1171780" y="701519"/>
                      <a:pt x="1138900" y="734399"/>
                      <a:pt x="1098340" y="734399"/>
                    </a:cubicBezTo>
                    <a:lnTo>
                      <a:pt x="73440" y="734399"/>
                    </a:lnTo>
                    <a:cubicBezTo>
                      <a:pt x="32880" y="734399"/>
                      <a:pt x="0" y="701519"/>
                      <a:pt x="0" y="660959"/>
                    </a:cubicBezTo>
                    <a:lnTo>
                      <a:pt x="0" y="73440"/>
                    </a:lnTo>
                    <a:close/>
                  </a:path>
                </a:pathLst>
              </a:custGeom>
            </p:spPr>
            <p:style>
              <a:lnRef idx="2">
                <a:schemeClr val="accent6"/>
              </a:lnRef>
              <a:fillRef idx="1">
                <a:schemeClr val="lt1"/>
              </a:fillRef>
              <a:effectRef idx="0">
                <a:schemeClr val="accent6"/>
              </a:effectRef>
              <a:fontRef idx="minor">
                <a:schemeClr val="dk1"/>
              </a:fontRef>
            </p:style>
            <p:txBody>
              <a:bodyPr spcFirstLastPara="0" vert="horz" wrap="square" lIns="120904" tIns="120904" rIns="120904" bIns="330457" numCol="1" spcCol="1270" anchor="ctr" anchorCtr="0">
                <a:noAutofit/>
              </a:bodyPr>
              <a:lstStyle/>
              <a:p>
                <a:pPr marL="0" lvl="0" indent="0" algn="l" defTabSz="755650">
                  <a:lnSpc>
                    <a:spcPct val="90000"/>
                  </a:lnSpc>
                  <a:spcBef>
                    <a:spcPct val="0"/>
                  </a:spcBef>
                  <a:spcAft>
                    <a:spcPct val="35000"/>
                  </a:spcAft>
                  <a:buNone/>
                </a:pPr>
                <a:r>
                  <a:rPr lang="fi-FI" sz="1600" kern="1200" dirty="0"/>
                  <a:t>Motivaatio</a:t>
                </a:r>
              </a:p>
            </p:txBody>
          </p:sp>
          <p:sp>
            <p:nvSpPr>
              <p:cNvPr id="30" name="Vapaamuotoinen: Muoto 29">
                <a:extLst>
                  <a:ext uri="{FF2B5EF4-FFF2-40B4-BE49-F238E27FC236}">
                    <a16:creationId xmlns:a16="http://schemas.microsoft.com/office/drawing/2014/main" id="{C2A675FD-6AA8-4887-A8D0-8563FB6D5F92}"/>
                  </a:ext>
                </a:extLst>
              </p:cNvPr>
              <p:cNvSpPr/>
              <p:nvPr/>
            </p:nvSpPr>
            <p:spPr>
              <a:xfrm>
                <a:off x="6414780" y="3746050"/>
                <a:ext cx="1171780" cy="979200"/>
              </a:xfrm>
              <a:custGeom>
                <a:avLst/>
                <a:gdLst>
                  <a:gd name="connsiteX0" fmla="*/ 0 w 1171780"/>
                  <a:gd name="connsiteY0" fmla="*/ 97920 h 979200"/>
                  <a:gd name="connsiteX1" fmla="*/ 97920 w 1171780"/>
                  <a:gd name="connsiteY1" fmla="*/ 0 h 979200"/>
                  <a:gd name="connsiteX2" fmla="*/ 1073860 w 1171780"/>
                  <a:gd name="connsiteY2" fmla="*/ 0 h 979200"/>
                  <a:gd name="connsiteX3" fmla="*/ 1171780 w 1171780"/>
                  <a:gd name="connsiteY3" fmla="*/ 97920 h 979200"/>
                  <a:gd name="connsiteX4" fmla="*/ 1171780 w 1171780"/>
                  <a:gd name="connsiteY4" fmla="*/ 881280 h 979200"/>
                  <a:gd name="connsiteX5" fmla="*/ 1073860 w 1171780"/>
                  <a:gd name="connsiteY5" fmla="*/ 979200 h 979200"/>
                  <a:gd name="connsiteX6" fmla="*/ 97920 w 1171780"/>
                  <a:gd name="connsiteY6" fmla="*/ 979200 h 979200"/>
                  <a:gd name="connsiteX7" fmla="*/ 0 w 1171780"/>
                  <a:gd name="connsiteY7" fmla="*/ 881280 h 979200"/>
                  <a:gd name="connsiteX8" fmla="*/ 0 w 1171780"/>
                  <a:gd name="connsiteY8" fmla="*/ 97920 h 97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979200">
                    <a:moveTo>
                      <a:pt x="0" y="97920"/>
                    </a:moveTo>
                    <a:cubicBezTo>
                      <a:pt x="0" y="43840"/>
                      <a:pt x="43840" y="0"/>
                      <a:pt x="97920" y="0"/>
                    </a:cubicBezTo>
                    <a:lnTo>
                      <a:pt x="1073860" y="0"/>
                    </a:lnTo>
                    <a:cubicBezTo>
                      <a:pt x="1127940" y="0"/>
                      <a:pt x="1171780" y="43840"/>
                      <a:pt x="1171780" y="97920"/>
                    </a:cubicBezTo>
                    <a:lnTo>
                      <a:pt x="1171780" y="881280"/>
                    </a:lnTo>
                    <a:cubicBezTo>
                      <a:pt x="1171780" y="935360"/>
                      <a:pt x="1127940" y="979200"/>
                      <a:pt x="1073860" y="979200"/>
                    </a:cubicBezTo>
                    <a:lnTo>
                      <a:pt x="97920" y="979200"/>
                    </a:lnTo>
                    <a:cubicBezTo>
                      <a:pt x="43840" y="979200"/>
                      <a:pt x="0" y="935360"/>
                      <a:pt x="0" y="881280"/>
                    </a:cubicBezTo>
                    <a:lnTo>
                      <a:pt x="0" y="97920"/>
                    </a:lnTo>
                    <a:close/>
                  </a:path>
                </a:pathLst>
              </a:custGeom>
            </p:spPr>
            <p:style>
              <a:lnRef idx="1">
                <a:schemeClr val="accent6"/>
              </a:lnRef>
              <a:fillRef idx="2">
                <a:schemeClr val="accent6"/>
              </a:fillRef>
              <a:effectRef idx="1">
                <a:schemeClr val="accent6"/>
              </a:effectRef>
              <a:fontRef idx="minor">
                <a:schemeClr val="dk1"/>
              </a:fontRef>
            </p:style>
            <p:txBody>
              <a:bodyPr spcFirstLastPara="0" vert="horz" wrap="square" lIns="149584" tIns="149584" rIns="149584" bIns="149584" numCol="1" spcCol="1270" anchor="ctr" anchorCtr="0">
                <a:noAutofit/>
              </a:bodyPr>
              <a:lstStyle/>
              <a:p>
                <a:pPr marL="0" lvl="1" algn="ctr" defTabSz="755650">
                  <a:lnSpc>
                    <a:spcPct val="90000"/>
                  </a:lnSpc>
                  <a:spcBef>
                    <a:spcPct val="0"/>
                  </a:spcBef>
                  <a:spcAft>
                    <a:spcPct val="15000"/>
                  </a:spcAft>
                </a:pPr>
                <a:r>
                  <a:rPr lang="fi-FI" sz="1400" dirty="0"/>
                  <a:t>Ajatusprosessit, jotka vaikuttavat käytökseen: tavat, tunteet, analyyttinen päätöksenteko</a:t>
                </a:r>
                <a:endParaRPr lang="fi-FI" sz="1400" kern="1200" dirty="0"/>
              </a:p>
            </p:txBody>
          </p:sp>
        </p:grpSp>
        <p:grpSp>
          <p:nvGrpSpPr>
            <p:cNvPr id="31" name="Ryhmä 30">
              <a:extLst>
                <a:ext uri="{FF2B5EF4-FFF2-40B4-BE49-F238E27FC236}">
                  <a16:creationId xmlns:a16="http://schemas.microsoft.com/office/drawing/2014/main" id="{329F4469-2B6F-449D-B872-631CF9ECADBB}"/>
                </a:ext>
              </a:extLst>
            </p:cNvPr>
            <p:cNvGrpSpPr/>
            <p:nvPr/>
          </p:nvGrpSpPr>
          <p:grpSpPr>
            <a:xfrm>
              <a:off x="6253685" y="4431451"/>
              <a:ext cx="2551432" cy="1672257"/>
              <a:chOff x="6174777" y="3277337"/>
              <a:chExt cx="1411783" cy="1447913"/>
            </a:xfrm>
          </p:grpSpPr>
          <p:sp>
            <p:nvSpPr>
              <p:cNvPr id="32" name="Vapaamuotoinen: Muoto 31">
                <a:extLst>
                  <a:ext uri="{FF2B5EF4-FFF2-40B4-BE49-F238E27FC236}">
                    <a16:creationId xmlns:a16="http://schemas.microsoft.com/office/drawing/2014/main" id="{DD31C090-5FB0-492C-8CDE-86555496D4B4}"/>
                  </a:ext>
                </a:extLst>
              </p:cNvPr>
              <p:cNvSpPr/>
              <p:nvPr/>
            </p:nvSpPr>
            <p:spPr>
              <a:xfrm>
                <a:off x="6174777" y="3277337"/>
                <a:ext cx="1171780" cy="734399"/>
              </a:xfrm>
              <a:custGeom>
                <a:avLst/>
                <a:gdLst>
                  <a:gd name="connsiteX0" fmla="*/ 0 w 1171780"/>
                  <a:gd name="connsiteY0" fmla="*/ 73440 h 734399"/>
                  <a:gd name="connsiteX1" fmla="*/ 73440 w 1171780"/>
                  <a:gd name="connsiteY1" fmla="*/ 0 h 734399"/>
                  <a:gd name="connsiteX2" fmla="*/ 1098340 w 1171780"/>
                  <a:gd name="connsiteY2" fmla="*/ 0 h 734399"/>
                  <a:gd name="connsiteX3" fmla="*/ 1171780 w 1171780"/>
                  <a:gd name="connsiteY3" fmla="*/ 73440 h 734399"/>
                  <a:gd name="connsiteX4" fmla="*/ 1171780 w 1171780"/>
                  <a:gd name="connsiteY4" fmla="*/ 660959 h 734399"/>
                  <a:gd name="connsiteX5" fmla="*/ 1098340 w 1171780"/>
                  <a:gd name="connsiteY5" fmla="*/ 734399 h 734399"/>
                  <a:gd name="connsiteX6" fmla="*/ 73440 w 1171780"/>
                  <a:gd name="connsiteY6" fmla="*/ 734399 h 734399"/>
                  <a:gd name="connsiteX7" fmla="*/ 0 w 1171780"/>
                  <a:gd name="connsiteY7" fmla="*/ 660959 h 734399"/>
                  <a:gd name="connsiteX8" fmla="*/ 0 w 1171780"/>
                  <a:gd name="connsiteY8" fmla="*/ 73440 h 734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734399">
                    <a:moveTo>
                      <a:pt x="0" y="73440"/>
                    </a:moveTo>
                    <a:cubicBezTo>
                      <a:pt x="0" y="32880"/>
                      <a:pt x="32880" y="0"/>
                      <a:pt x="73440" y="0"/>
                    </a:cubicBezTo>
                    <a:lnTo>
                      <a:pt x="1098340" y="0"/>
                    </a:lnTo>
                    <a:cubicBezTo>
                      <a:pt x="1138900" y="0"/>
                      <a:pt x="1171780" y="32880"/>
                      <a:pt x="1171780" y="73440"/>
                    </a:cubicBezTo>
                    <a:lnTo>
                      <a:pt x="1171780" y="660959"/>
                    </a:lnTo>
                    <a:cubicBezTo>
                      <a:pt x="1171780" y="701519"/>
                      <a:pt x="1138900" y="734399"/>
                      <a:pt x="1098340" y="734399"/>
                    </a:cubicBezTo>
                    <a:lnTo>
                      <a:pt x="73440" y="734399"/>
                    </a:lnTo>
                    <a:cubicBezTo>
                      <a:pt x="32880" y="734399"/>
                      <a:pt x="0" y="701519"/>
                      <a:pt x="0" y="660959"/>
                    </a:cubicBezTo>
                    <a:lnTo>
                      <a:pt x="0" y="73440"/>
                    </a:lnTo>
                    <a:close/>
                  </a:path>
                </a:pathLst>
              </a:custGeom>
            </p:spPr>
            <p:style>
              <a:lnRef idx="2">
                <a:schemeClr val="accent3"/>
              </a:lnRef>
              <a:fillRef idx="1">
                <a:schemeClr val="lt1"/>
              </a:fillRef>
              <a:effectRef idx="0">
                <a:schemeClr val="accent3"/>
              </a:effectRef>
              <a:fontRef idx="minor">
                <a:schemeClr val="dk1"/>
              </a:fontRef>
            </p:style>
            <p:txBody>
              <a:bodyPr spcFirstLastPara="0" vert="horz" wrap="square" lIns="120904" tIns="120904" rIns="120904" bIns="330457" numCol="1" spcCol="1270" anchor="ctr" anchorCtr="0">
                <a:noAutofit/>
              </a:bodyPr>
              <a:lstStyle/>
              <a:p>
                <a:pPr marL="0" lvl="0" indent="0" algn="l" defTabSz="755650">
                  <a:lnSpc>
                    <a:spcPct val="90000"/>
                  </a:lnSpc>
                  <a:spcBef>
                    <a:spcPct val="0"/>
                  </a:spcBef>
                  <a:spcAft>
                    <a:spcPct val="35000"/>
                  </a:spcAft>
                  <a:buNone/>
                </a:pPr>
                <a:r>
                  <a:rPr lang="fi-FI" sz="1600" kern="1200" dirty="0"/>
                  <a:t>Tilaisuus</a:t>
                </a:r>
              </a:p>
            </p:txBody>
          </p:sp>
          <p:sp>
            <p:nvSpPr>
              <p:cNvPr id="33" name="Vapaamuotoinen: Muoto 32">
                <a:extLst>
                  <a:ext uri="{FF2B5EF4-FFF2-40B4-BE49-F238E27FC236}">
                    <a16:creationId xmlns:a16="http://schemas.microsoft.com/office/drawing/2014/main" id="{35F9CE11-20ED-4CAF-822D-E5673FC32BA7}"/>
                  </a:ext>
                </a:extLst>
              </p:cNvPr>
              <p:cNvSpPr/>
              <p:nvPr/>
            </p:nvSpPr>
            <p:spPr>
              <a:xfrm>
                <a:off x="6414780" y="3746050"/>
                <a:ext cx="1171780" cy="979200"/>
              </a:xfrm>
              <a:custGeom>
                <a:avLst/>
                <a:gdLst>
                  <a:gd name="connsiteX0" fmla="*/ 0 w 1171780"/>
                  <a:gd name="connsiteY0" fmla="*/ 97920 h 979200"/>
                  <a:gd name="connsiteX1" fmla="*/ 97920 w 1171780"/>
                  <a:gd name="connsiteY1" fmla="*/ 0 h 979200"/>
                  <a:gd name="connsiteX2" fmla="*/ 1073860 w 1171780"/>
                  <a:gd name="connsiteY2" fmla="*/ 0 h 979200"/>
                  <a:gd name="connsiteX3" fmla="*/ 1171780 w 1171780"/>
                  <a:gd name="connsiteY3" fmla="*/ 97920 h 979200"/>
                  <a:gd name="connsiteX4" fmla="*/ 1171780 w 1171780"/>
                  <a:gd name="connsiteY4" fmla="*/ 881280 h 979200"/>
                  <a:gd name="connsiteX5" fmla="*/ 1073860 w 1171780"/>
                  <a:gd name="connsiteY5" fmla="*/ 979200 h 979200"/>
                  <a:gd name="connsiteX6" fmla="*/ 97920 w 1171780"/>
                  <a:gd name="connsiteY6" fmla="*/ 979200 h 979200"/>
                  <a:gd name="connsiteX7" fmla="*/ 0 w 1171780"/>
                  <a:gd name="connsiteY7" fmla="*/ 881280 h 979200"/>
                  <a:gd name="connsiteX8" fmla="*/ 0 w 1171780"/>
                  <a:gd name="connsiteY8" fmla="*/ 97920 h 97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979200">
                    <a:moveTo>
                      <a:pt x="0" y="97920"/>
                    </a:moveTo>
                    <a:cubicBezTo>
                      <a:pt x="0" y="43840"/>
                      <a:pt x="43840" y="0"/>
                      <a:pt x="97920" y="0"/>
                    </a:cubicBezTo>
                    <a:lnTo>
                      <a:pt x="1073860" y="0"/>
                    </a:lnTo>
                    <a:cubicBezTo>
                      <a:pt x="1127940" y="0"/>
                      <a:pt x="1171780" y="43840"/>
                      <a:pt x="1171780" y="97920"/>
                    </a:cubicBezTo>
                    <a:lnTo>
                      <a:pt x="1171780" y="881280"/>
                    </a:lnTo>
                    <a:cubicBezTo>
                      <a:pt x="1171780" y="935360"/>
                      <a:pt x="1127940" y="979200"/>
                      <a:pt x="1073860" y="979200"/>
                    </a:cubicBezTo>
                    <a:lnTo>
                      <a:pt x="97920" y="979200"/>
                    </a:lnTo>
                    <a:cubicBezTo>
                      <a:pt x="43840" y="979200"/>
                      <a:pt x="0" y="935360"/>
                      <a:pt x="0" y="881280"/>
                    </a:cubicBezTo>
                    <a:lnTo>
                      <a:pt x="0" y="97920"/>
                    </a:lnTo>
                    <a:close/>
                  </a:path>
                </a:pathLst>
              </a:custGeom>
            </p:spPr>
            <p:style>
              <a:lnRef idx="1">
                <a:schemeClr val="accent3"/>
              </a:lnRef>
              <a:fillRef idx="2">
                <a:schemeClr val="accent3"/>
              </a:fillRef>
              <a:effectRef idx="1">
                <a:schemeClr val="accent3"/>
              </a:effectRef>
              <a:fontRef idx="minor">
                <a:schemeClr val="dk1"/>
              </a:fontRef>
            </p:style>
            <p:txBody>
              <a:bodyPr spcFirstLastPara="0" vert="horz" wrap="square" lIns="149584" tIns="149584" rIns="149584" bIns="149584" numCol="1" spcCol="1270" anchor="ctr" anchorCtr="0">
                <a:noAutofit/>
              </a:bodyPr>
              <a:lstStyle/>
              <a:p>
                <a:pPr marL="0" lvl="1" algn="ctr" defTabSz="755650">
                  <a:lnSpc>
                    <a:spcPct val="90000"/>
                  </a:lnSpc>
                  <a:spcBef>
                    <a:spcPct val="0"/>
                  </a:spcBef>
                  <a:spcAft>
                    <a:spcPct val="15000"/>
                  </a:spcAft>
                </a:pPr>
                <a:r>
                  <a:rPr lang="fi-FI" sz="1400" dirty="0"/>
                  <a:t>Yksilön ulkopuoliset asiat, jotka mahdollistavat tai aiheuttavat toimen</a:t>
                </a:r>
                <a:endParaRPr lang="fi-FI" sz="1400" kern="1200" dirty="0"/>
              </a:p>
            </p:txBody>
          </p:sp>
        </p:grpSp>
      </p:grpSp>
      <p:sp>
        <p:nvSpPr>
          <p:cNvPr id="35" name="Vapaamuotoinen: Muoto 34">
            <a:extLst>
              <a:ext uri="{FF2B5EF4-FFF2-40B4-BE49-F238E27FC236}">
                <a16:creationId xmlns:a16="http://schemas.microsoft.com/office/drawing/2014/main" id="{36C52982-EB1C-4333-BAAA-37F551455B19}"/>
              </a:ext>
            </a:extLst>
          </p:cNvPr>
          <p:cNvSpPr/>
          <p:nvPr/>
        </p:nvSpPr>
        <p:spPr>
          <a:xfrm>
            <a:off x="9848243" y="2743069"/>
            <a:ext cx="2117689" cy="848189"/>
          </a:xfrm>
          <a:custGeom>
            <a:avLst/>
            <a:gdLst>
              <a:gd name="connsiteX0" fmla="*/ 0 w 1171780"/>
              <a:gd name="connsiteY0" fmla="*/ 73440 h 734399"/>
              <a:gd name="connsiteX1" fmla="*/ 73440 w 1171780"/>
              <a:gd name="connsiteY1" fmla="*/ 0 h 734399"/>
              <a:gd name="connsiteX2" fmla="*/ 1098340 w 1171780"/>
              <a:gd name="connsiteY2" fmla="*/ 0 h 734399"/>
              <a:gd name="connsiteX3" fmla="*/ 1171780 w 1171780"/>
              <a:gd name="connsiteY3" fmla="*/ 73440 h 734399"/>
              <a:gd name="connsiteX4" fmla="*/ 1171780 w 1171780"/>
              <a:gd name="connsiteY4" fmla="*/ 660959 h 734399"/>
              <a:gd name="connsiteX5" fmla="*/ 1098340 w 1171780"/>
              <a:gd name="connsiteY5" fmla="*/ 734399 h 734399"/>
              <a:gd name="connsiteX6" fmla="*/ 73440 w 1171780"/>
              <a:gd name="connsiteY6" fmla="*/ 734399 h 734399"/>
              <a:gd name="connsiteX7" fmla="*/ 0 w 1171780"/>
              <a:gd name="connsiteY7" fmla="*/ 660959 h 734399"/>
              <a:gd name="connsiteX8" fmla="*/ 0 w 1171780"/>
              <a:gd name="connsiteY8" fmla="*/ 73440 h 734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1780" h="734399">
                <a:moveTo>
                  <a:pt x="0" y="73440"/>
                </a:moveTo>
                <a:cubicBezTo>
                  <a:pt x="0" y="32880"/>
                  <a:pt x="32880" y="0"/>
                  <a:pt x="73440" y="0"/>
                </a:cubicBezTo>
                <a:lnTo>
                  <a:pt x="1098340" y="0"/>
                </a:lnTo>
                <a:cubicBezTo>
                  <a:pt x="1138900" y="0"/>
                  <a:pt x="1171780" y="32880"/>
                  <a:pt x="1171780" y="73440"/>
                </a:cubicBezTo>
                <a:lnTo>
                  <a:pt x="1171780" y="660959"/>
                </a:lnTo>
                <a:cubicBezTo>
                  <a:pt x="1171780" y="701519"/>
                  <a:pt x="1138900" y="734399"/>
                  <a:pt x="1098340" y="734399"/>
                </a:cubicBezTo>
                <a:lnTo>
                  <a:pt x="73440" y="734399"/>
                </a:lnTo>
                <a:cubicBezTo>
                  <a:pt x="32880" y="734399"/>
                  <a:pt x="0" y="701519"/>
                  <a:pt x="0" y="660959"/>
                </a:cubicBezTo>
                <a:lnTo>
                  <a:pt x="0" y="73440"/>
                </a:lnTo>
                <a:close/>
              </a:path>
            </a:pathLst>
          </a:custGeom>
        </p:spPr>
        <p:style>
          <a:lnRef idx="1">
            <a:schemeClr val="accent1"/>
          </a:lnRef>
          <a:fillRef idx="2">
            <a:schemeClr val="accent1"/>
          </a:fillRef>
          <a:effectRef idx="1">
            <a:schemeClr val="accent1"/>
          </a:effectRef>
          <a:fontRef idx="minor">
            <a:schemeClr val="dk1"/>
          </a:fontRef>
        </p:style>
        <p:txBody>
          <a:bodyPr spcFirstLastPara="0" vert="horz" wrap="square" lIns="120904" tIns="120904" rIns="120904" bIns="122400" numCol="1" spcCol="1270" anchor="ctr" anchorCtr="0">
            <a:noAutofit/>
          </a:bodyPr>
          <a:lstStyle/>
          <a:p>
            <a:pPr marL="0" lvl="0" indent="0" algn="ctr" defTabSz="755650">
              <a:lnSpc>
                <a:spcPct val="90000"/>
              </a:lnSpc>
              <a:spcBef>
                <a:spcPct val="0"/>
              </a:spcBef>
              <a:spcAft>
                <a:spcPct val="35000"/>
              </a:spcAft>
              <a:buNone/>
            </a:pPr>
            <a:r>
              <a:rPr lang="fi-FI" sz="1600" kern="1200" dirty="0"/>
              <a:t>Käytös</a:t>
            </a:r>
          </a:p>
        </p:txBody>
      </p:sp>
      <p:sp>
        <p:nvSpPr>
          <p:cNvPr id="40" name="Nuoli: Ylös 39">
            <a:extLst>
              <a:ext uri="{FF2B5EF4-FFF2-40B4-BE49-F238E27FC236}">
                <a16:creationId xmlns:a16="http://schemas.microsoft.com/office/drawing/2014/main" id="{F47AA438-B74A-4F37-AE97-FFAB36452A11}"/>
              </a:ext>
            </a:extLst>
          </p:cNvPr>
          <p:cNvSpPr/>
          <p:nvPr/>
        </p:nvSpPr>
        <p:spPr>
          <a:xfrm>
            <a:off x="6987372" y="3988517"/>
            <a:ext cx="360000" cy="457709"/>
          </a:xfrm>
          <a:prstGeom prst="up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i-FI"/>
          </a:p>
        </p:txBody>
      </p:sp>
      <p:sp>
        <p:nvSpPr>
          <p:cNvPr id="41" name="Nuoli: Ylös 40">
            <a:extLst>
              <a:ext uri="{FF2B5EF4-FFF2-40B4-BE49-F238E27FC236}">
                <a16:creationId xmlns:a16="http://schemas.microsoft.com/office/drawing/2014/main" id="{9E0B9621-2B6D-4817-965E-4A3151B7E88D}"/>
              </a:ext>
            </a:extLst>
          </p:cNvPr>
          <p:cNvSpPr/>
          <p:nvPr/>
        </p:nvSpPr>
        <p:spPr>
          <a:xfrm rot="10800000">
            <a:off x="6987372" y="1888100"/>
            <a:ext cx="360000" cy="457709"/>
          </a:xfrm>
          <a:prstGeom prst="up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i-FI"/>
          </a:p>
        </p:txBody>
      </p:sp>
      <p:sp>
        <p:nvSpPr>
          <p:cNvPr id="43" name="Nuoli: Vasen-oikea 42">
            <a:extLst>
              <a:ext uri="{FF2B5EF4-FFF2-40B4-BE49-F238E27FC236}">
                <a16:creationId xmlns:a16="http://schemas.microsoft.com/office/drawing/2014/main" id="{603D1280-A1CC-4D73-B58D-599F74A57306}"/>
              </a:ext>
            </a:extLst>
          </p:cNvPr>
          <p:cNvSpPr/>
          <p:nvPr/>
        </p:nvSpPr>
        <p:spPr>
          <a:xfrm>
            <a:off x="8427404" y="2999223"/>
            <a:ext cx="1393562" cy="360000"/>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i-FI"/>
          </a:p>
        </p:txBody>
      </p:sp>
      <p:sp>
        <p:nvSpPr>
          <p:cNvPr id="44" name="Nuoli: Vasen-oikea 43">
            <a:extLst>
              <a:ext uri="{FF2B5EF4-FFF2-40B4-BE49-F238E27FC236}">
                <a16:creationId xmlns:a16="http://schemas.microsoft.com/office/drawing/2014/main" id="{D214208C-4CF5-40BC-9B1A-D387E350BFF5}"/>
              </a:ext>
            </a:extLst>
          </p:cNvPr>
          <p:cNvSpPr/>
          <p:nvPr/>
        </p:nvSpPr>
        <p:spPr>
          <a:xfrm rot="1800000">
            <a:off x="8311574" y="2076213"/>
            <a:ext cx="1521299" cy="360000"/>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i-FI"/>
          </a:p>
        </p:txBody>
      </p:sp>
      <p:sp>
        <p:nvSpPr>
          <p:cNvPr id="46" name="Nuoli: Vasen-oikea 45">
            <a:extLst>
              <a:ext uri="{FF2B5EF4-FFF2-40B4-BE49-F238E27FC236}">
                <a16:creationId xmlns:a16="http://schemas.microsoft.com/office/drawing/2014/main" id="{1AE8E53B-D2DA-4B1C-82B4-BF01A2882A36}"/>
              </a:ext>
            </a:extLst>
          </p:cNvPr>
          <p:cNvSpPr/>
          <p:nvPr/>
        </p:nvSpPr>
        <p:spPr>
          <a:xfrm rot="19800000" flipH="1">
            <a:off x="8311574" y="3922232"/>
            <a:ext cx="1521299" cy="360000"/>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i-FI"/>
          </a:p>
        </p:txBody>
      </p:sp>
      <p:sp>
        <p:nvSpPr>
          <p:cNvPr id="47" name="Suorakulmio 46">
            <a:extLst>
              <a:ext uri="{FF2B5EF4-FFF2-40B4-BE49-F238E27FC236}">
                <a16:creationId xmlns:a16="http://schemas.microsoft.com/office/drawing/2014/main" id="{715F1521-9599-4732-BCE5-77F365EA64BF}"/>
              </a:ext>
            </a:extLst>
          </p:cNvPr>
          <p:cNvSpPr/>
          <p:nvPr/>
        </p:nvSpPr>
        <p:spPr>
          <a:xfrm>
            <a:off x="8873049" y="5649389"/>
            <a:ext cx="3153236" cy="276999"/>
          </a:xfrm>
          <a:prstGeom prst="rect">
            <a:avLst/>
          </a:prstGeom>
        </p:spPr>
        <p:txBody>
          <a:bodyPr wrap="none">
            <a:spAutoFit/>
          </a:bodyPr>
          <a:lstStyle/>
          <a:p>
            <a:r>
              <a:rPr lang="fi-FI" sz="1200" dirty="0"/>
              <a:t>Muokattu: </a:t>
            </a:r>
            <a:r>
              <a:rPr lang="fi-FI" sz="1200" dirty="0" err="1"/>
              <a:t>Michie</a:t>
            </a:r>
            <a:r>
              <a:rPr lang="fi-FI" sz="1200" dirty="0"/>
              <a:t> et. </a:t>
            </a:r>
            <a:r>
              <a:rPr lang="fi-FI" sz="1200" dirty="0" err="1"/>
              <a:t>al</a:t>
            </a:r>
            <a:r>
              <a:rPr lang="fi-FI" sz="1200" dirty="0"/>
              <a:t> 2011, COM-B </a:t>
            </a:r>
            <a:r>
              <a:rPr lang="fi-FI" sz="1200" dirty="0" err="1"/>
              <a:t>model</a:t>
            </a:r>
            <a:endParaRPr lang="fi-FI" sz="1200" dirty="0"/>
          </a:p>
        </p:txBody>
      </p:sp>
    </p:spTree>
    <p:extLst>
      <p:ext uri="{BB962C8B-B14F-4D97-AF65-F5344CB8AC3E}">
        <p14:creationId xmlns:p14="http://schemas.microsoft.com/office/powerpoint/2010/main" val="306732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0EDFE6-B836-4341-815A-FF7A44CB9EF4}"/>
              </a:ext>
            </a:extLst>
          </p:cNvPr>
          <p:cNvSpPr>
            <a:spLocks noGrp="1"/>
          </p:cNvSpPr>
          <p:nvPr>
            <p:ph type="title"/>
          </p:nvPr>
        </p:nvSpPr>
        <p:spPr/>
        <p:txBody>
          <a:bodyPr/>
          <a:lstStyle/>
          <a:p>
            <a:r>
              <a:rPr lang="fi-FI" dirty="0"/>
              <a:t>Sisältö</a:t>
            </a:r>
          </a:p>
        </p:txBody>
      </p:sp>
      <p:sp>
        <p:nvSpPr>
          <p:cNvPr id="3" name="Sisällön paikkamerkki 2">
            <a:extLst>
              <a:ext uri="{FF2B5EF4-FFF2-40B4-BE49-F238E27FC236}">
                <a16:creationId xmlns:a16="http://schemas.microsoft.com/office/drawing/2014/main" id="{2DAF05F2-F0AF-49BC-8FC6-62E7F816CE20}"/>
              </a:ext>
            </a:extLst>
          </p:cNvPr>
          <p:cNvSpPr>
            <a:spLocks noGrp="1"/>
          </p:cNvSpPr>
          <p:nvPr>
            <p:ph idx="1"/>
          </p:nvPr>
        </p:nvSpPr>
        <p:spPr/>
        <p:txBody>
          <a:bodyPr>
            <a:normAutofit/>
          </a:bodyPr>
          <a:lstStyle/>
          <a:p>
            <a:r>
              <a:rPr lang="fi-FI" dirty="0"/>
              <a:t>Johdanto</a:t>
            </a:r>
          </a:p>
          <a:p>
            <a:r>
              <a:rPr lang="fi-FI" dirty="0"/>
              <a:t>Keskeiset asiakysymykset ja toimijaryhmät</a:t>
            </a:r>
          </a:p>
          <a:p>
            <a:r>
              <a:rPr lang="fi-FI" dirty="0"/>
              <a:t>Työpajan 19.12.2019 tuloksia</a:t>
            </a:r>
          </a:p>
          <a:p>
            <a:r>
              <a:rPr lang="fi-FI" dirty="0"/>
              <a:t>Muutosvalmius</a:t>
            </a:r>
          </a:p>
          <a:p>
            <a:r>
              <a:rPr lang="fi-FI" dirty="0"/>
              <a:t>Sosiaalinen hyväksyttävyys muutosvalmiuden osatekijänä</a:t>
            </a:r>
          </a:p>
          <a:p>
            <a:r>
              <a:rPr lang="fi-FI" dirty="0"/>
              <a:t>Tulokset, johtopäätöksiä ja suosituksia</a:t>
            </a:r>
          </a:p>
          <a:p>
            <a:pPr marL="108000" indent="0">
              <a:buNone/>
            </a:pPr>
            <a:endParaRPr lang="fi-FI" dirty="0"/>
          </a:p>
        </p:txBody>
      </p:sp>
    </p:spTree>
    <p:extLst>
      <p:ext uri="{BB962C8B-B14F-4D97-AF65-F5344CB8AC3E}">
        <p14:creationId xmlns:p14="http://schemas.microsoft.com/office/powerpoint/2010/main" val="1098565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B2D634-9085-4048-AE99-F1124D16CAE0}"/>
              </a:ext>
            </a:extLst>
          </p:cNvPr>
          <p:cNvSpPr>
            <a:spLocks noGrp="1"/>
          </p:cNvSpPr>
          <p:nvPr>
            <p:ph type="title"/>
          </p:nvPr>
        </p:nvSpPr>
        <p:spPr/>
        <p:txBody>
          <a:bodyPr/>
          <a:lstStyle/>
          <a:p>
            <a:r>
              <a:rPr lang="fi-FI" dirty="0"/>
              <a:t>Muutosvalmiuden mittaaminen</a:t>
            </a:r>
          </a:p>
        </p:txBody>
      </p:sp>
      <p:sp>
        <p:nvSpPr>
          <p:cNvPr id="3" name="Sisällön paikkamerkki 2">
            <a:extLst>
              <a:ext uri="{FF2B5EF4-FFF2-40B4-BE49-F238E27FC236}">
                <a16:creationId xmlns:a16="http://schemas.microsoft.com/office/drawing/2014/main" id="{5C9C3577-54BD-4264-8469-FFE8494E4F29}"/>
              </a:ext>
            </a:extLst>
          </p:cNvPr>
          <p:cNvSpPr>
            <a:spLocks noGrp="1"/>
          </p:cNvSpPr>
          <p:nvPr>
            <p:ph sz="half" idx="1"/>
          </p:nvPr>
        </p:nvSpPr>
        <p:spPr/>
        <p:txBody>
          <a:bodyPr lIns="0" tIns="0" rIns="0" bIns="0" anchor="t">
            <a:normAutofit fontScale="92500" lnSpcReduction="10000"/>
          </a:bodyPr>
          <a:lstStyle/>
          <a:p>
            <a:r>
              <a:rPr lang="fi-FI" sz="2000" dirty="0"/>
              <a:t>Muutosvalmiuden mittaamiselle ei ole olemassa yhtä yleisesti hyväksyttyä ”standardia”.</a:t>
            </a:r>
          </a:p>
          <a:p>
            <a:r>
              <a:rPr lang="fi-FI" sz="2000" dirty="0"/>
              <a:t>Muutosvalmiutta johonkin tiettyyn asiaan voidaan kuitenkin mitata esimerkiksi fokusryhmäkeskusteluilla, asukaspaneeleilla tai kokeiluilla</a:t>
            </a:r>
          </a:p>
          <a:p>
            <a:r>
              <a:rPr lang="fi-FI" sz="2000" dirty="0"/>
              <a:t>Muutosvalmiutta on mahdollista alustavasti arvioida tunnistamalla signaaleja muista (liikennesuunnittelun ulkopuolisista) yhteyksistä ja hankkeista.</a:t>
            </a:r>
          </a:p>
          <a:p>
            <a:r>
              <a:rPr lang="fi-FI" sz="2000" dirty="0"/>
              <a:t>Signaalien tunnistaminen muualta voi olla haastavaa, sillä liikenteeseen liittyvät asiat on saatettu ilmaista tai kehystää liittymään kansalaisten johonkin toiseen elämän osa-alueeseen (kuva).</a:t>
            </a:r>
          </a:p>
        </p:txBody>
      </p:sp>
      <p:grpSp>
        <p:nvGrpSpPr>
          <p:cNvPr id="20" name="Ryhmä 19">
            <a:extLst>
              <a:ext uri="{FF2B5EF4-FFF2-40B4-BE49-F238E27FC236}">
                <a16:creationId xmlns:a16="http://schemas.microsoft.com/office/drawing/2014/main" id="{42524CBC-20C0-4F53-B2AD-0687F8DC5486}"/>
              </a:ext>
            </a:extLst>
          </p:cNvPr>
          <p:cNvGrpSpPr/>
          <p:nvPr/>
        </p:nvGrpSpPr>
        <p:grpSpPr>
          <a:xfrm>
            <a:off x="6216563" y="1682501"/>
            <a:ext cx="5472439" cy="4351338"/>
            <a:chOff x="563185" y="1825624"/>
            <a:chExt cx="5472439" cy="4351338"/>
          </a:xfrm>
        </p:grpSpPr>
        <p:sp>
          <p:nvSpPr>
            <p:cNvPr id="21" name="Vapaamuotoinen: Muoto 20">
              <a:extLst>
                <a:ext uri="{FF2B5EF4-FFF2-40B4-BE49-F238E27FC236}">
                  <a16:creationId xmlns:a16="http://schemas.microsoft.com/office/drawing/2014/main" id="{C37369FA-5679-410D-BDE4-348EA763940F}"/>
                </a:ext>
              </a:extLst>
            </p:cNvPr>
            <p:cNvSpPr/>
            <p:nvPr/>
          </p:nvSpPr>
          <p:spPr>
            <a:xfrm>
              <a:off x="1775331" y="2655424"/>
              <a:ext cx="2465487" cy="2465911"/>
            </a:xfrm>
            <a:custGeom>
              <a:avLst/>
              <a:gdLst>
                <a:gd name="connsiteX0" fmla="*/ 0 w 2434589"/>
                <a:gd name="connsiteY0" fmla="*/ 1217504 h 2435008"/>
                <a:gd name="connsiteX1" fmla="*/ 1217295 w 2434589"/>
                <a:gd name="connsiteY1" fmla="*/ 0 h 2435008"/>
                <a:gd name="connsiteX2" fmla="*/ 2434590 w 2434589"/>
                <a:gd name="connsiteY2" fmla="*/ 1217504 h 2435008"/>
                <a:gd name="connsiteX3" fmla="*/ 1217295 w 2434589"/>
                <a:gd name="connsiteY3" fmla="*/ 2435008 h 2435008"/>
                <a:gd name="connsiteX4" fmla="*/ 0 w 2434589"/>
                <a:gd name="connsiteY4" fmla="*/ 1217504 h 243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4589" h="2435008">
                  <a:moveTo>
                    <a:pt x="0" y="1217504"/>
                  </a:moveTo>
                  <a:cubicBezTo>
                    <a:pt x="0" y="545095"/>
                    <a:pt x="545002" y="0"/>
                    <a:pt x="1217295" y="0"/>
                  </a:cubicBezTo>
                  <a:cubicBezTo>
                    <a:pt x="1889588" y="0"/>
                    <a:pt x="2434590" y="545095"/>
                    <a:pt x="2434590" y="1217504"/>
                  </a:cubicBezTo>
                  <a:cubicBezTo>
                    <a:pt x="2434590" y="1889913"/>
                    <a:pt x="1889588" y="2435008"/>
                    <a:pt x="1217295" y="2435008"/>
                  </a:cubicBezTo>
                  <a:cubicBezTo>
                    <a:pt x="545002" y="2435008"/>
                    <a:pt x="0" y="1889913"/>
                    <a:pt x="0" y="1217504"/>
                  </a:cubicBez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417497" tIns="417559" rIns="417497" bIns="417559" numCol="1" spcCol="1270" anchor="ctr" anchorCtr="0">
              <a:noAutofit/>
            </a:bodyPr>
            <a:lstStyle/>
            <a:p>
              <a:pPr marL="0" lvl="0" indent="0" algn="ctr" defTabSz="711200">
                <a:lnSpc>
                  <a:spcPct val="90000"/>
                </a:lnSpc>
                <a:spcBef>
                  <a:spcPct val="0"/>
                </a:spcBef>
                <a:spcAft>
                  <a:spcPct val="35000"/>
                </a:spcAft>
                <a:buNone/>
              </a:pPr>
              <a:r>
                <a:rPr lang="fi-FI" sz="2000" kern="1200" dirty="0">
                  <a:solidFill>
                    <a:schemeClr val="tx1"/>
                  </a:solidFill>
                </a:rPr>
                <a:t>LIIKKUMINEN</a:t>
              </a:r>
              <a:endParaRPr lang="fi-FI" sz="3200" kern="1200" dirty="0">
                <a:solidFill>
                  <a:schemeClr val="tx1"/>
                </a:solidFill>
              </a:endParaRPr>
            </a:p>
          </p:txBody>
        </p:sp>
        <p:sp>
          <p:nvSpPr>
            <p:cNvPr id="22" name="Ellipsi 21">
              <a:extLst>
                <a:ext uri="{FF2B5EF4-FFF2-40B4-BE49-F238E27FC236}">
                  <a16:creationId xmlns:a16="http://schemas.microsoft.com/office/drawing/2014/main" id="{D7DF24E2-7A5B-4AF3-9C0C-75E117A6628A}"/>
                </a:ext>
              </a:extLst>
            </p:cNvPr>
            <p:cNvSpPr/>
            <p:nvPr/>
          </p:nvSpPr>
          <p:spPr>
            <a:xfrm>
              <a:off x="2523936" y="4909418"/>
              <a:ext cx="196265" cy="196245"/>
            </a:xfrm>
            <a:prstGeom prst="ellipse">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3" name="Ellipsi 22">
              <a:extLst>
                <a:ext uri="{FF2B5EF4-FFF2-40B4-BE49-F238E27FC236}">
                  <a16:creationId xmlns:a16="http://schemas.microsoft.com/office/drawing/2014/main" id="{E10D080A-7DD2-4603-9D18-6F4BE67CDC38}"/>
                </a:ext>
              </a:extLst>
            </p:cNvPr>
            <p:cNvSpPr/>
            <p:nvPr/>
          </p:nvSpPr>
          <p:spPr>
            <a:xfrm>
              <a:off x="4366733" y="3643614"/>
              <a:ext cx="196265" cy="196245"/>
            </a:xfrm>
            <a:prstGeom prst="ellipse">
              <a:avLst/>
            </a:prstGeom>
          </p:spPr>
          <p:style>
            <a:lnRef idx="2">
              <a:schemeClr val="lt1">
                <a:hueOff val="0"/>
                <a:satOff val="0"/>
                <a:lumOff val="0"/>
                <a:alphaOff val="0"/>
              </a:schemeClr>
            </a:lnRef>
            <a:fillRef idx="1">
              <a:schemeClr val="accent5">
                <a:hueOff val="-551882"/>
                <a:satOff val="2212"/>
                <a:lumOff val="479"/>
                <a:alphaOff val="0"/>
              </a:schemeClr>
            </a:fillRef>
            <a:effectRef idx="0">
              <a:schemeClr val="accent5">
                <a:hueOff val="-551882"/>
                <a:satOff val="2212"/>
                <a:lumOff val="479"/>
                <a:alphaOff val="0"/>
              </a:schemeClr>
            </a:effectRef>
            <a:fontRef idx="minor">
              <a:schemeClr val="lt1"/>
            </a:fontRef>
          </p:style>
        </p:sp>
        <p:sp>
          <p:nvSpPr>
            <p:cNvPr id="24" name="Ellipsi 23">
              <a:extLst>
                <a:ext uri="{FF2B5EF4-FFF2-40B4-BE49-F238E27FC236}">
                  <a16:creationId xmlns:a16="http://schemas.microsoft.com/office/drawing/2014/main" id="{FCDD262D-1EE5-495F-B2A1-67F7FC78D888}"/>
                </a:ext>
              </a:extLst>
            </p:cNvPr>
            <p:cNvSpPr/>
            <p:nvPr/>
          </p:nvSpPr>
          <p:spPr>
            <a:xfrm>
              <a:off x="1838195" y="4962934"/>
              <a:ext cx="270676" cy="271088"/>
            </a:xfrm>
            <a:prstGeom prst="ellipse">
              <a:avLst/>
            </a:prstGeom>
          </p:spPr>
          <p:style>
            <a:lnRef idx="2">
              <a:schemeClr val="lt1">
                <a:hueOff val="0"/>
                <a:satOff val="0"/>
                <a:lumOff val="0"/>
                <a:alphaOff val="0"/>
              </a:schemeClr>
            </a:lnRef>
            <a:fillRef idx="1">
              <a:schemeClr val="accent5">
                <a:hueOff val="-1103764"/>
                <a:satOff val="4423"/>
                <a:lumOff val="959"/>
                <a:alphaOff val="0"/>
              </a:schemeClr>
            </a:fillRef>
            <a:effectRef idx="0">
              <a:schemeClr val="accent5">
                <a:hueOff val="-1103764"/>
                <a:satOff val="4423"/>
                <a:lumOff val="959"/>
                <a:alphaOff val="0"/>
              </a:schemeClr>
            </a:effectRef>
            <a:fontRef idx="minor">
              <a:schemeClr val="lt1"/>
            </a:fontRef>
          </p:style>
        </p:sp>
        <p:sp>
          <p:nvSpPr>
            <p:cNvPr id="25" name="Ellipsi 24">
              <a:extLst>
                <a:ext uri="{FF2B5EF4-FFF2-40B4-BE49-F238E27FC236}">
                  <a16:creationId xmlns:a16="http://schemas.microsoft.com/office/drawing/2014/main" id="{F06B4AB4-F485-48A6-BD91-61D9E2726C20}"/>
                </a:ext>
              </a:extLst>
            </p:cNvPr>
            <p:cNvSpPr/>
            <p:nvPr/>
          </p:nvSpPr>
          <p:spPr>
            <a:xfrm>
              <a:off x="2578870" y="2929124"/>
              <a:ext cx="196265" cy="196245"/>
            </a:xfrm>
            <a:prstGeom prst="ellipse">
              <a:avLst/>
            </a:prstGeom>
          </p:spPr>
          <p:style>
            <a:lnRef idx="2">
              <a:schemeClr val="lt1">
                <a:hueOff val="0"/>
                <a:satOff val="0"/>
                <a:lumOff val="0"/>
                <a:alphaOff val="0"/>
              </a:schemeClr>
            </a:lnRef>
            <a:fillRef idx="1">
              <a:schemeClr val="accent5">
                <a:hueOff val="-1655646"/>
                <a:satOff val="6635"/>
                <a:lumOff val="1438"/>
                <a:alphaOff val="0"/>
              </a:schemeClr>
            </a:fillRef>
            <a:effectRef idx="0">
              <a:schemeClr val="accent5">
                <a:hueOff val="-1655646"/>
                <a:satOff val="6635"/>
                <a:lumOff val="1438"/>
                <a:alphaOff val="0"/>
              </a:schemeClr>
            </a:effectRef>
            <a:fontRef idx="minor">
              <a:schemeClr val="lt1"/>
            </a:fontRef>
          </p:style>
        </p:sp>
        <p:sp>
          <p:nvSpPr>
            <p:cNvPr id="26" name="Ellipsi 25">
              <a:extLst>
                <a:ext uri="{FF2B5EF4-FFF2-40B4-BE49-F238E27FC236}">
                  <a16:creationId xmlns:a16="http://schemas.microsoft.com/office/drawing/2014/main" id="{E34CF782-0707-4AED-9B52-629A21372BEC}"/>
                </a:ext>
              </a:extLst>
            </p:cNvPr>
            <p:cNvSpPr/>
            <p:nvPr/>
          </p:nvSpPr>
          <p:spPr>
            <a:xfrm>
              <a:off x="1961108" y="4052204"/>
              <a:ext cx="196265" cy="196245"/>
            </a:xfrm>
            <a:prstGeom prst="ellipse">
              <a:avLst/>
            </a:prstGeom>
          </p:spPr>
          <p:style>
            <a:lnRef idx="2">
              <a:schemeClr val="lt1">
                <a:hueOff val="0"/>
                <a:satOff val="0"/>
                <a:lumOff val="0"/>
                <a:alphaOff val="0"/>
              </a:schemeClr>
            </a:lnRef>
            <a:fillRef idx="1">
              <a:schemeClr val="accent5">
                <a:hueOff val="-2207528"/>
                <a:satOff val="8847"/>
                <a:lumOff val="1917"/>
                <a:alphaOff val="0"/>
              </a:schemeClr>
            </a:fillRef>
            <a:effectRef idx="0">
              <a:schemeClr val="accent5">
                <a:hueOff val="-2207528"/>
                <a:satOff val="8847"/>
                <a:lumOff val="1917"/>
                <a:alphaOff val="0"/>
              </a:schemeClr>
            </a:effectRef>
            <a:fontRef idx="minor">
              <a:schemeClr val="lt1"/>
            </a:fontRef>
          </p:style>
        </p:sp>
        <p:sp>
          <p:nvSpPr>
            <p:cNvPr id="27" name="Vapaamuotoinen: Muoto 26">
              <a:extLst>
                <a:ext uri="{FF2B5EF4-FFF2-40B4-BE49-F238E27FC236}">
                  <a16:creationId xmlns:a16="http://schemas.microsoft.com/office/drawing/2014/main" id="{1001F462-B997-4DA6-B5D8-2885CF127F83}"/>
                </a:ext>
              </a:extLst>
            </p:cNvPr>
            <p:cNvSpPr/>
            <p:nvPr/>
          </p:nvSpPr>
          <p:spPr>
            <a:xfrm>
              <a:off x="563185" y="2309933"/>
              <a:ext cx="1560643" cy="1560820"/>
            </a:xfrm>
            <a:custGeom>
              <a:avLst/>
              <a:gdLst>
                <a:gd name="connsiteX0" fmla="*/ 0 w 1373549"/>
                <a:gd name="connsiteY0" fmla="*/ 686853 h 1373705"/>
                <a:gd name="connsiteX1" fmla="*/ 686775 w 1373549"/>
                <a:gd name="connsiteY1" fmla="*/ 0 h 1373705"/>
                <a:gd name="connsiteX2" fmla="*/ 1373550 w 1373549"/>
                <a:gd name="connsiteY2" fmla="*/ 686853 h 1373705"/>
                <a:gd name="connsiteX3" fmla="*/ 686775 w 1373549"/>
                <a:gd name="connsiteY3" fmla="*/ 1373706 h 1373705"/>
                <a:gd name="connsiteX4" fmla="*/ 0 w 1373549"/>
                <a:gd name="connsiteY4" fmla="*/ 686853 h 13737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3549" h="1373705">
                  <a:moveTo>
                    <a:pt x="0" y="686853"/>
                  </a:moveTo>
                  <a:cubicBezTo>
                    <a:pt x="0" y="307515"/>
                    <a:pt x="307480" y="0"/>
                    <a:pt x="686775" y="0"/>
                  </a:cubicBezTo>
                  <a:cubicBezTo>
                    <a:pt x="1066070" y="0"/>
                    <a:pt x="1373550" y="307515"/>
                    <a:pt x="1373550" y="686853"/>
                  </a:cubicBezTo>
                  <a:cubicBezTo>
                    <a:pt x="1373550" y="1066191"/>
                    <a:pt x="1066070" y="1373706"/>
                    <a:pt x="686775" y="1373706"/>
                  </a:cubicBezTo>
                  <a:cubicBezTo>
                    <a:pt x="307480" y="1373706"/>
                    <a:pt x="0" y="1066191"/>
                    <a:pt x="0" y="686853"/>
                  </a:cubicBezTo>
                  <a:close/>
                </a:path>
              </a:pathLst>
            </a:custGeom>
          </p:spPr>
          <p:style>
            <a:lnRef idx="2">
              <a:schemeClr val="lt1">
                <a:hueOff val="0"/>
                <a:satOff val="0"/>
                <a:lumOff val="0"/>
                <a:alphaOff val="0"/>
              </a:schemeClr>
            </a:lnRef>
            <a:fillRef idx="1">
              <a:schemeClr val="accent5">
                <a:hueOff val="-2759410"/>
                <a:satOff val="11059"/>
                <a:lumOff val="2397"/>
                <a:alphaOff val="0"/>
              </a:schemeClr>
            </a:fillRef>
            <a:effectRef idx="0">
              <a:schemeClr val="accent5">
                <a:hueOff val="-2759410"/>
                <a:satOff val="11059"/>
                <a:lumOff val="2397"/>
                <a:alphaOff val="0"/>
              </a:schemeClr>
            </a:effectRef>
            <a:fontRef idx="minor">
              <a:schemeClr val="lt1"/>
            </a:fontRef>
          </p:style>
          <p:txBody>
            <a:bodyPr spcFirstLastPara="0" vert="horz" wrap="square" lIns="262112" tIns="262134" rIns="262112" bIns="262134" numCol="1" spcCol="1270" anchor="ctr" anchorCtr="0">
              <a:noAutofit/>
            </a:bodyPr>
            <a:lstStyle/>
            <a:p>
              <a:pPr marL="0" lvl="0" indent="0" algn="ctr" defTabSz="711200">
                <a:lnSpc>
                  <a:spcPct val="90000"/>
                </a:lnSpc>
                <a:spcBef>
                  <a:spcPct val="0"/>
                </a:spcBef>
                <a:spcAft>
                  <a:spcPct val="35000"/>
                </a:spcAft>
                <a:buNone/>
              </a:pPr>
              <a:r>
                <a:rPr lang="fi-FI" kern="1200" dirty="0">
                  <a:solidFill>
                    <a:schemeClr val="tx1"/>
                  </a:solidFill>
                </a:rPr>
                <a:t>Perhe-elämä</a:t>
              </a:r>
            </a:p>
          </p:txBody>
        </p:sp>
        <p:sp>
          <p:nvSpPr>
            <p:cNvPr id="28" name="Ellipsi 27">
              <a:extLst>
                <a:ext uri="{FF2B5EF4-FFF2-40B4-BE49-F238E27FC236}">
                  <a16:creationId xmlns:a16="http://schemas.microsoft.com/office/drawing/2014/main" id="{3A52C6C2-D9B5-4AD6-A615-2893897B540E}"/>
                </a:ext>
              </a:extLst>
            </p:cNvPr>
            <p:cNvSpPr/>
            <p:nvPr/>
          </p:nvSpPr>
          <p:spPr>
            <a:xfrm>
              <a:off x="2890997" y="2937826"/>
              <a:ext cx="270676" cy="271088"/>
            </a:xfrm>
            <a:prstGeom prst="ellipse">
              <a:avLst/>
            </a:prstGeom>
          </p:spPr>
          <p:style>
            <a:lnRef idx="2">
              <a:schemeClr val="lt1">
                <a:hueOff val="0"/>
                <a:satOff val="0"/>
                <a:lumOff val="0"/>
                <a:alphaOff val="0"/>
              </a:schemeClr>
            </a:lnRef>
            <a:fillRef idx="1">
              <a:schemeClr val="accent5">
                <a:hueOff val="-3311292"/>
                <a:satOff val="13270"/>
                <a:lumOff val="2876"/>
                <a:alphaOff val="0"/>
              </a:schemeClr>
            </a:fillRef>
            <a:effectRef idx="0">
              <a:schemeClr val="accent5">
                <a:hueOff val="-3311292"/>
                <a:satOff val="13270"/>
                <a:lumOff val="2876"/>
                <a:alphaOff val="0"/>
              </a:schemeClr>
            </a:effectRef>
            <a:fontRef idx="minor">
              <a:schemeClr val="lt1"/>
            </a:fontRef>
          </p:style>
        </p:sp>
        <p:sp>
          <p:nvSpPr>
            <p:cNvPr id="29" name="Ellipsi 28">
              <a:extLst>
                <a:ext uri="{FF2B5EF4-FFF2-40B4-BE49-F238E27FC236}">
                  <a16:creationId xmlns:a16="http://schemas.microsoft.com/office/drawing/2014/main" id="{45F247FB-AF79-468D-9751-638C40D160D6}"/>
                </a:ext>
              </a:extLst>
            </p:cNvPr>
            <p:cNvSpPr/>
            <p:nvPr/>
          </p:nvSpPr>
          <p:spPr>
            <a:xfrm>
              <a:off x="1107629" y="4374638"/>
              <a:ext cx="489415" cy="489525"/>
            </a:xfrm>
            <a:prstGeom prst="ellipse">
              <a:avLst/>
            </a:prstGeom>
          </p:spPr>
          <p:style>
            <a:lnRef idx="2">
              <a:schemeClr val="lt1">
                <a:hueOff val="0"/>
                <a:satOff val="0"/>
                <a:lumOff val="0"/>
                <a:alphaOff val="0"/>
              </a:schemeClr>
            </a:lnRef>
            <a:fillRef idx="1">
              <a:schemeClr val="accent5">
                <a:hueOff val="-3863174"/>
                <a:satOff val="15482"/>
                <a:lumOff val="3355"/>
                <a:alphaOff val="0"/>
              </a:schemeClr>
            </a:fillRef>
            <a:effectRef idx="0">
              <a:schemeClr val="accent5">
                <a:hueOff val="-3863174"/>
                <a:satOff val="15482"/>
                <a:lumOff val="3355"/>
                <a:alphaOff val="0"/>
              </a:schemeClr>
            </a:effectRef>
            <a:fontRef idx="minor">
              <a:schemeClr val="lt1"/>
            </a:fontRef>
          </p:style>
        </p:sp>
        <p:sp>
          <p:nvSpPr>
            <p:cNvPr id="30" name="Vapaamuotoinen: Muoto 29">
              <a:extLst>
                <a:ext uri="{FF2B5EF4-FFF2-40B4-BE49-F238E27FC236}">
                  <a16:creationId xmlns:a16="http://schemas.microsoft.com/office/drawing/2014/main" id="{D2FDE75F-C882-463B-8612-D37ABE429C2E}"/>
                </a:ext>
              </a:extLst>
            </p:cNvPr>
            <p:cNvSpPr/>
            <p:nvPr/>
          </p:nvSpPr>
          <p:spPr>
            <a:xfrm>
              <a:off x="4240817" y="2409987"/>
              <a:ext cx="1460599" cy="1460765"/>
            </a:xfrm>
            <a:custGeom>
              <a:avLst/>
              <a:gdLst>
                <a:gd name="connsiteX0" fmla="*/ 0 w 1428424"/>
                <a:gd name="connsiteY0" fmla="*/ 714293 h 1428586"/>
                <a:gd name="connsiteX1" fmla="*/ 714212 w 1428424"/>
                <a:gd name="connsiteY1" fmla="*/ 0 h 1428586"/>
                <a:gd name="connsiteX2" fmla="*/ 1428424 w 1428424"/>
                <a:gd name="connsiteY2" fmla="*/ 714293 h 1428586"/>
                <a:gd name="connsiteX3" fmla="*/ 714212 w 1428424"/>
                <a:gd name="connsiteY3" fmla="*/ 1428586 h 1428586"/>
                <a:gd name="connsiteX4" fmla="*/ 0 w 1428424"/>
                <a:gd name="connsiteY4" fmla="*/ 714293 h 14285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424" h="1428586">
                  <a:moveTo>
                    <a:pt x="0" y="714293"/>
                  </a:moveTo>
                  <a:cubicBezTo>
                    <a:pt x="0" y="319800"/>
                    <a:pt x="319764" y="0"/>
                    <a:pt x="714212" y="0"/>
                  </a:cubicBezTo>
                  <a:cubicBezTo>
                    <a:pt x="1108660" y="0"/>
                    <a:pt x="1428424" y="319800"/>
                    <a:pt x="1428424" y="714293"/>
                  </a:cubicBezTo>
                  <a:cubicBezTo>
                    <a:pt x="1428424" y="1108786"/>
                    <a:pt x="1108660" y="1428586"/>
                    <a:pt x="714212" y="1428586"/>
                  </a:cubicBezTo>
                  <a:cubicBezTo>
                    <a:pt x="319764" y="1428586"/>
                    <a:pt x="0" y="1108786"/>
                    <a:pt x="0" y="714293"/>
                  </a:cubicBezTo>
                  <a:close/>
                </a:path>
              </a:pathLst>
            </a:custGeom>
          </p:spPr>
          <p:style>
            <a:lnRef idx="2">
              <a:schemeClr val="lt1">
                <a:hueOff val="0"/>
                <a:satOff val="0"/>
                <a:lumOff val="0"/>
                <a:alphaOff val="0"/>
              </a:schemeClr>
            </a:lnRef>
            <a:fillRef idx="1">
              <a:schemeClr val="accent5">
                <a:hueOff val="-4415056"/>
                <a:satOff val="17694"/>
                <a:lumOff val="3835"/>
                <a:alphaOff val="0"/>
              </a:schemeClr>
            </a:fillRef>
            <a:effectRef idx="0">
              <a:schemeClr val="accent5">
                <a:hueOff val="-4415056"/>
                <a:satOff val="17694"/>
                <a:lumOff val="3835"/>
                <a:alphaOff val="0"/>
              </a:schemeClr>
            </a:effectRef>
            <a:fontRef idx="minor">
              <a:schemeClr val="lt1"/>
            </a:fontRef>
          </p:style>
          <p:txBody>
            <a:bodyPr spcFirstLastPara="0" vert="horz" wrap="square" lIns="270148" tIns="270172" rIns="270148" bIns="270172" numCol="1" spcCol="1270" anchor="ctr" anchorCtr="0">
              <a:noAutofit/>
            </a:bodyPr>
            <a:lstStyle/>
            <a:p>
              <a:pPr marL="0" lvl="0" indent="0" algn="ctr" defTabSz="711200">
                <a:lnSpc>
                  <a:spcPct val="90000"/>
                </a:lnSpc>
                <a:spcBef>
                  <a:spcPct val="0"/>
                </a:spcBef>
                <a:spcAft>
                  <a:spcPct val="35000"/>
                </a:spcAft>
                <a:buNone/>
              </a:pPr>
              <a:r>
                <a:rPr lang="fi-FI" kern="1200" dirty="0">
                  <a:solidFill>
                    <a:schemeClr val="tx1"/>
                  </a:solidFill>
                </a:rPr>
                <a:t>Vapaa-aika</a:t>
              </a:r>
            </a:p>
          </p:txBody>
        </p:sp>
        <p:sp>
          <p:nvSpPr>
            <p:cNvPr id="31" name="Ellipsi 30">
              <a:extLst>
                <a:ext uri="{FF2B5EF4-FFF2-40B4-BE49-F238E27FC236}">
                  <a16:creationId xmlns:a16="http://schemas.microsoft.com/office/drawing/2014/main" id="{31A8E38C-974F-4453-AA17-2565BB2B1FA0}"/>
                </a:ext>
              </a:extLst>
            </p:cNvPr>
            <p:cNvSpPr/>
            <p:nvPr/>
          </p:nvSpPr>
          <p:spPr>
            <a:xfrm>
              <a:off x="4018150" y="3312477"/>
              <a:ext cx="270676" cy="271088"/>
            </a:xfrm>
            <a:prstGeom prst="ellipse">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sp>
        <p:sp>
          <p:nvSpPr>
            <p:cNvPr id="32" name="Ellipsi 31">
              <a:extLst>
                <a:ext uri="{FF2B5EF4-FFF2-40B4-BE49-F238E27FC236}">
                  <a16:creationId xmlns:a16="http://schemas.microsoft.com/office/drawing/2014/main" id="{26382369-D5EE-4BE5-A59E-EC963CA92EEF}"/>
                </a:ext>
              </a:extLst>
            </p:cNvPr>
            <p:cNvSpPr/>
            <p:nvPr/>
          </p:nvSpPr>
          <p:spPr>
            <a:xfrm>
              <a:off x="921351" y="4957282"/>
              <a:ext cx="196265" cy="196245"/>
            </a:xfrm>
            <a:prstGeom prst="ellipse">
              <a:avLst/>
            </a:prstGeom>
          </p:spPr>
          <p:style>
            <a:lnRef idx="2">
              <a:schemeClr val="lt1">
                <a:hueOff val="0"/>
                <a:satOff val="0"/>
                <a:lumOff val="0"/>
                <a:alphaOff val="0"/>
              </a:schemeClr>
            </a:lnRef>
            <a:fillRef idx="1">
              <a:schemeClr val="accent5">
                <a:hueOff val="-5518820"/>
                <a:satOff val="22117"/>
                <a:lumOff val="4793"/>
                <a:alphaOff val="0"/>
              </a:schemeClr>
            </a:fillRef>
            <a:effectRef idx="0">
              <a:schemeClr val="accent5">
                <a:hueOff val="-5518820"/>
                <a:satOff val="22117"/>
                <a:lumOff val="4793"/>
                <a:alphaOff val="0"/>
              </a:schemeClr>
            </a:effectRef>
            <a:fontRef idx="minor">
              <a:schemeClr val="lt1"/>
            </a:fontRef>
          </p:style>
        </p:sp>
        <p:sp>
          <p:nvSpPr>
            <p:cNvPr id="33" name="Ellipsi 32">
              <a:extLst>
                <a:ext uri="{FF2B5EF4-FFF2-40B4-BE49-F238E27FC236}">
                  <a16:creationId xmlns:a16="http://schemas.microsoft.com/office/drawing/2014/main" id="{AE55B15F-BF15-4A02-9C98-13A1778E19FF}"/>
                </a:ext>
              </a:extLst>
            </p:cNvPr>
            <p:cNvSpPr/>
            <p:nvPr/>
          </p:nvSpPr>
          <p:spPr>
            <a:xfrm>
              <a:off x="2877014" y="4677927"/>
              <a:ext cx="196265" cy="196245"/>
            </a:xfrm>
            <a:prstGeom prst="ellipse">
              <a:avLst/>
            </a:prstGeom>
          </p:spPr>
          <p:style>
            <a:lnRef idx="2">
              <a:schemeClr val="lt1">
                <a:hueOff val="0"/>
                <a:satOff val="0"/>
                <a:lumOff val="0"/>
                <a:alphaOff val="0"/>
              </a:schemeClr>
            </a:lnRef>
            <a:fillRef idx="1">
              <a:schemeClr val="accent5">
                <a:hueOff val="-6070702"/>
                <a:satOff val="24329"/>
                <a:lumOff val="5273"/>
                <a:alphaOff val="0"/>
              </a:schemeClr>
            </a:fillRef>
            <a:effectRef idx="0">
              <a:schemeClr val="accent5">
                <a:hueOff val="-6070702"/>
                <a:satOff val="24329"/>
                <a:lumOff val="5273"/>
                <a:alphaOff val="0"/>
              </a:schemeClr>
            </a:effectRef>
            <a:fontRef idx="minor">
              <a:schemeClr val="lt1"/>
            </a:fontRef>
          </p:style>
        </p:sp>
        <p:sp>
          <p:nvSpPr>
            <p:cNvPr id="34" name="Vapaamuotoinen: Muoto 33">
              <a:extLst>
                <a:ext uri="{FF2B5EF4-FFF2-40B4-BE49-F238E27FC236}">
                  <a16:creationId xmlns:a16="http://schemas.microsoft.com/office/drawing/2014/main" id="{82CBBFB0-6269-4452-8926-B1DBA745B23B}"/>
                </a:ext>
              </a:extLst>
            </p:cNvPr>
            <p:cNvSpPr/>
            <p:nvPr/>
          </p:nvSpPr>
          <p:spPr>
            <a:xfrm>
              <a:off x="4284331" y="4219575"/>
              <a:ext cx="1751293" cy="1751478"/>
            </a:xfrm>
            <a:custGeom>
              <a:avLst/>
              <a:gdLst>
                <a:gd name="connsiteX0" fmla="*/ 0 w 1230302"/>
                <a:gd name="connsiteY0" fmla="*/ 615216 h 1230432"/>
                <a:gd name="connsiteX1" fmla="*/ 615151 w 1230302"/>
                <a:gd name="connsiteY1" fmla="*/ 0 h 1230432"/>
                <a:gd name="connsiteX2" fmla="*/ 1230302 w 1230302"/>
                <a:gd name="connsiteY2" fmla="*/ 615216 h 1230432"/>
                <a:gd name="connsiteX3" fmla="*/ 615151 w 1230302"/>
                <a:gd name="connsiteY3" fmla="*/ 1230432 h 1230432"/>
                <a:gd name="connsiteX4" fmla="*/ 0 w 1230302"/>
                <a:gd name="connsiteY4" fmla="*/ 615216 h 1230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0302" h="1230432">
                  <a:moveTo>
                    <a:pt x="0" y="615216"/>
                  </a:moveTo>
                  <a:cubicBezTo>
                    <a:pt x="0" y="275442"/>
                    <a:pt x="275412" y="0"/>
                    <a:pt x="615151" y="0"/>
                  </a:cubicBezTo>
                  <a:cubicBezTo>
                    <a:pt x="954890" y="0"/>
                    <a:pt x="1230302" y="275442"/>
                    <a:pt x="1230302" y="615216"/>
                  </a:cubicBezTo>
                  <a:cubicBezTo>
                    <a:pt x="1230302" y="954990"/>
                    <a:pt x="954890" y="1230432"/>
                    <a:pt x="615151" y="1230432"/>
                  </a:cubicBezTo>
                  <a:cubicBezTo>
                    <a:pt x="275412" y="1230432"/>
                    <a:pt x="0" y="954990"/>
                    <a:pt x="0" y="615216"/>
                  </a:cubicBezTo>
                  <a:close/>
                </a:path>
              </a:pathLst>
            </a:custGeom>
          </p:spPr>
          <p:style>
            <a:lnRef idx="2">
              <a:schemeClr val="lt1">
                <a:hueOff val="0"/>
                <a:satOff val="0"/>
                <a:lumOff val="0"/>
                <a:alphaOff val="0"/>
              </a:schemeClr>
            </a:lnRef>
            <a:fillRef idx="1">
              <a:schemeClr val="accent5">
                <a:hueOff val="-6622584"/>
                <a:satOff val="26541"/>
                <a:lumOff val="5752"/>
                <a:alphaOff val="0"/>
              </a:schemeClr>
            </a:fillRef>
            <a:effectRef idx="0">
              <a:schemeClr val="accent5">
                <a:hueOff val="-6622584"/>
                <a:satOff val="26541"/>
                <a:lumOff val="5752"/>
                <a:alphaOff val="0"/>
              </a:schemeClr>
            </a:effectRef>
            <a:fontRef idx="minor">
              <a:schemeClr val="lt1"/>
            </a:fontRef>
          </p:style>
          <p:txBody>
            <a:bodyPr spcFirstLastPara="0" vert="horz" wrap="square" lIns="241134" tIns="241153" rIns="241134" bIns="241153" numCol="1" spcCol="1270" anchor="ctr" anchorCtr="0">
              <a:noAutofit/>
            </a:bodyPr>
            <a:lstStyle/>
            <a:p>
              <a:pPr marL="0" lvl="0" indent="0" algn="ctr" defTabSz="711200">
                <a:lnSpc>
                  <a:spcPct val="90000"/>
                </a:lnSpc>
                <a:spcBef>
                  <a:spcPct val="0"/>
                </a:spcBef>
                <a:spcAft>
                  <a:spcPct val="35000"/>
                </a:spcAft>
                <a:buNone/>
              </a:pPr>
              <a:r>
                <a:rPr lang="fi-FI" kern="1200" dirty="0">
                  <a:solidFill>
                    <a:schemeClr val="tx1"/>
                  </a:solidFill>
                </a:rPr>
                <a:t>Turvallisuus</a:t>
              </a:r>
            </a:p>
          </p:txBody>
        </p:sp>
        <p:sp>
          <p:nvSpPr>
            <p:cNvPr id="35" name="Ellipsi 34">
              <a:extLst>
                <a:ext uri="{FF2B5EF4-FFF2-40B4-BE49-F238E27FC236}">
                  <a16:creationId xmlns:a16="http://schemas.microsoft.com/office/drawing/2014/main" id="{8068DD86-43BF-454C-81B3-5EDA1391BD9B}"/>
                </a:ext>
              </a:extLst>
            </p:cNvPr>
            <p:cNvSpPr/>
            <p:nvPr/>
          </p:nvSpPr>
          <p:spPr>
            <a:xfrm>
              <a:off x="4646399" y="4305452"/>
              <a:ext cx="196265" cy="196245"/>
            </a:xfrm>
            <a:prstGeom prst="ellipse">
              <a:avLst/>
            </a:prstGeom>
          </p:spPr>
          <p:style>
            <a:lnRef idx="2">
              <a:schemeClr val="lt1">
                <a:hueOff val="0"/>
                <a:satOff val="0"/>
                <a:lumOff val="0"/>
                <a:alphaOff val="0"/>
              </a:schemeClr>
            </a:lnRef>
            <a:fillRef idx="1">
              <a:schemeClr val="accent5">
                <a:hueOff val="-7174466"/>
                <a:satOff val="28752"/>
                <a:lumOff val="6231"/>
                <a:alphaOff val="0"/>
              </a:schemeClr>
            </a:fillRef>
            <a:effectRef idx="0">
              <a:schemeClr val="accent5">
                <a:hueOff val="-7174466"/>
                <a:satOff val="28752"/>
                <a:lumOff val="6231"/>
                <a:alphaOff val="0"/>
              </a:schemeClr>
            </a:effectRef>
            <a:fontRef idx="minor">
              <a:schemeClr val="lt1"/>
            </a:fontRef>
          </p:style>
        </p:sp>
        <p:sp>
          <p:nvSpPr>
            <p:cNvPr id="36" name="Vapaamuotoinen: Muoto 35">
              <a:extLst>
                <a:ext uri="{FF2B5EF4-FFF2-40B4-BE49-F238E27FC236}">
                  <a16:creationId xmlns:a16="http://schemas.microsoft.com/office/drawing/2014/main" id="{E96A6231-CD2E-4CC7-8F84-C5A8F77C6D92}"/>
                </a:ext>
              </a:extLst>
            </p:cNvPr>
            <p:cNvSpPr/>
            <p:nvPr/>
          </p:nvSpPr>
          <p:spPr>
            <a:xfrm>
              <a:off x="2084460" y="4860885"/>
              <a:ext cx="1315927" cy="1316077"/>
            </a:xfrm>
            <a:custGeom>
              <a:avLst/>
              <a:gdLst>
                <a:gd name="connsiteX0" fmla="*/ 0 w 989816"/>
                <a:gd name="connsiteY0" fmla="*/ 494965 h 989929"/>
                <a:gd name="connsiteX1" fmla="*/ 494908 w 989816"/>
                <a:gd name="connsiteY1" fmla="*/ 0 h 989929"/>
                <a:gd name="connsiteX2" fmla="*/ 989816 w 989816"/>
                <a:gd name="connsiteY2" fmla="*/ 494965 h 989929"/>
                <a:gd name="connsiteX3" fmla="*/ 494908 w 989816"/>
                <a:gd name="connsiteY3" fmla="*/ 989930 h 989929"/>
                <a:gd name="connsiteX4" fmla="*/ 0 w 989816"/>
                <a:gd name="connsiteY4" fmla="*/ 494965 h 989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816" h="989929">
                  <a:moveTo>
                    <a:pt x="0" y="494965"/>
                  </a:moveTo>
                  <a:cubicBezTo>
                    <a:pt x="0" y="221603"/>
                    <a:pt x="221578" y="0"/>
                    <a:pt x="494908" y="0"/>
                  </a:cubicBezTo>
                  <a:cubicBezTo>
                    <a:pt x="768238" y="0"/>
                    <a:pt x="989816" y="221603"/>
                    <a:pt x="989816" y="494965"/>
                  </a:cubicBezTo>
                  <a:cubicBezTo>
                    <a:pt x="989816" y="768327"/>
                    <a:pt x="768238" y="989930"/>
                    <a:pt x="494908" y="989930"/>
                  </a:cubicBezTo>
                  <a:cubicBezTo>
                    <a:pt x="221578" y="989930"/>
                    <a:pt x="0" y="768327"/>
                    <a:pt x="0" y="494965"/>
                  </a:cubicBezTo>
                  <a:close/>
                </a:path>
              </a:pathLst>
            </a:custGeom>
          </p:spPr>
          <p:style>
            <a:lnRef idx="2">
              <a:schemeClr val="lt1">
                <a:hueOff val="0"/>
                <a:satOff val="0"/>
                <a:lumOff val="0"/>
                <a:alphaOff val="0"/>
              </a:schemeClr>
            </a:lnRef>
            <a:fillRef idx="1">
              <a:schemeClr val="accent5">
                <a:hueOff val="-7726349"/>
                <a:satOff val="30964"/>
                <a:lumOff val="6711"/>
                <a:alphaOff val="0"/>
              </a:schemeClr>
            </a:fillRef>
            <a:effectRef idx="0">
              <a:schemeClr val="accent5">
                <a:hueOff val="-7726349"/>
                <a:satOff val="30964"/>
                <a:lumOff val="6711"/>
                <a:alphaOff val="0"/>
              </a:schemeClr>
            </a:effectRef>
            <a:fontRef idx="minor">
              <a:schemeClr val="lt1"/>
            </a:fontRef>
          </p:style>
          <p:txBody>
            <a:bodyPr spcFirstLastPara="0" vert="horz" wrap="square" lIns="205915" tIns="205932" rIns="205915" bIns="205932" numCol="1" spcCol="1270" anchor="ctr" anchorCtr="0">
              <a:noAutofit/>
            </a:bodyPr>
            <a:lstStyle/>
            <a:p>
              <a:pPr marL="0" lvl="0" indent="0" algn="ctr" defTabSz="711200">
                <a:lnSpc>
                  <a:spcPct val="90000"/>
                </a:lnSpc>
                <a:spcBef>
                  <a:spcPct val="0"/>
                </a:spcBef>
                <a:spcAft>
                  <a:spcPct val="35000"/>
                </a:spcAft>
                <a:buNone/>
              </a:pPr>
              <a:r>
                <a:rPr lang="fi-FI" kern="1200" dirty="0">
                  <a:solidFill>
                    <a:schemeClr val="tx1"/>
                  </a:solidFill>
                </a:rPr>
                <a:t>Työt</a:t>
              </a:r>
            </a:p>
          </p:txBody>
        </p:sp>
        <p:sp>
          <p:nvSpPr>
            <p:cNvPr id="37" name="Ellipsi 36">
              <a:extLst>
                <a:ext uri="{FF2B5EF4-FFF2-40B4-BE49-F238E27FC236}">
                  <a16:creationId xmlns:a16="http://schemas.microsoft.com/office/drawing/2014/main" id="{8904241E-B5DE-4E25-ABA7-208FBBD037E9}"/>
                </a:ext>
              </a:extLst>
            </p:cNvPr>
            <p:cNvSpPr/>
            <p:nvPr/>
          </p:nvSpPr>
          <p:spPr>
            <a:xfrm>
              <a:off x="2968404" y="5153528"/>
              <a:ext cx="196265" cy="196245"/>
            </a:xfrm>
            <a:prstGeom prst="ellipse">
              <a:avLst/>
            </a:prstGeom>
          </p:spPr>
          <p:style>
            <a:lnRef idx="2">
              <a:schemeClr val="lt1">
                <a:hueOff val="0"/>
                <a:satOff val="0"/>
                <a:lumOff val="0"/>
                <a:alphaOff val="0"/>
              </a:schemeClr>
            </a:lnRef>
            <a:fillRef idx="1">
              <a:schemeClr val="accent5">
                <a:hueOff val="-8278230"/>
                <a:satOff val="33176"/>
                <a:lumOff val="7190"/>
                <a:alphaOff val="0"/>
              </a:schemeClr>
            </a:fillRef>
            <a:effectRef idx="0">
              <a:schemeClr val="accent5">
                <a:hueOff val="-8278230"/>
                <a:satOff val="33176"/>
                <a:lumOff val="7190"/>
                <a:alphaOff val="0"/>
              </a:schemeClr>
            </a:effectRef>
            <a:fontRef idx="minor">
              <a:schemeClr val="lt1"/>
            </a:fontRef>
          </p:style>
        </p:sp>
        <p:sp>
          <p:nvSpPr>
            <p:cNvPr id="38" name="Vapaamuotoinen: Muoto 37">
              <a:extLst>
                <a:ext uri="{FF2B5EF4-FFF2-40B4-BE49-F238E27FC236}">
                  <a16:creationId xmlns:a16="http://schemas.microsoft.com/office/drawing/2014/main" id="{B26DE115-AE55-48A2-A9B6-C3B54E09CA90}"/>
                </a:ext>
              </a:extLst>
            </p:cNvPr>
            <p:cNvSpPr/>
            <p:nvPr/>
          </p:nvSpPr>
          <p:spPr>
            <a:xfrm>
              <a:off x="2836372" y="1825624"/>
              <a:ext cx="1373548" cy="1373705"/>
            </a:xfrm>
            <a:custGeom>
              <a:avLst/>
              <a:gdLst>
                <a:gd name="connsiteX0" fmla="*/ 0 w 989816"/>
                <a:gd name="connsiteY0" fmla="*/ 494965 h 989929"/>
                <a:gd name="connsiteX1" fmla="*/ 494908 w 989816"/>
                <a:gd name="connsiteY1" fmla="*/ 0 h 989929"/>
                <a:gd name="connsiteX2" fmla="*/ 989816 w 989816"/>
                <a:gd name="connsiteY2" fmla="*/ 494965 h 989929"/>
                <a:gd name="connsiteX3" fmla="*/ 494908 w 989816"/>
                <a:gd name="connsiteY3" fmla="*/ 989930 h 989929"/>
                <a:gd name="connsiteX4" fmla="*/ 0 w 989816"/>
                <a:gd name="connsiteY4" fmla="*/ 494965 h 989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816" h="989929">
                  <a:moveTo>
                    <a:pt x="0" y="494965"/>
                  </a:moveTo>
                  <a:cubicBezTo>
                    <a:pt x="0" y="221603"/>
                    <a:pt x="221578" y="0"/>
                    <a:pt x="494908" y="0"/>
                  </a:cubicBezTo>
                  <a:cubicBezTo>
                    <a:pt x="768238" y="0"/>
                    <a:pt x="989816" y="221603"/>
                    <a:pt x="989816" y="494965"/>
                  </a:cubicBezTo>
                  <a:cubicBezTo>
                    <a:pt x="989816" y="768327"/>
                    <a:pt x="768238" y="989930"/>
                    <a:pt x="494908" y="989930"/>
                  </a:cubicBezTo>
                  <a:cubicBezTo>
                    <a:pt x="221578" y="989930"/>
                    <a:pt x="0" y="768327"/>
                    <a:pt x="0" y="494965"/>
                  </a:cubicBezTo>
                  <a:close/>
                </a:path>
              </a:pathLst>
            </a:custGeom>
          </p:spPr>
          <p:style>
            <a:lnRef idx="2">
              <a:schemeClr val="lt1">
                <a:hueOff val="0"/>
                <a:satOff val="0"/>
                <a:lumOff val="0"/>
                <a:alphaOff val="0"/>
              </a:schemeClr>
            </a:lnRef>
            <a:fillRef idx="1">
              <a:schemeClr val="accent5">
                <a:hueOff val="-8830112"/>
                <a:satOff val="35388"/>
                <a:lumOff val="7669"/>
                <a:alphaOff val="0"/>
              </a:schemeClr>
            </a:fillRef>
            <a:effectRef idx="0">
              <a:schemeClr val="accent5">
                <a:hueOff val="-8830112"/>
                <a:satOff val="35388"/>
                <a:lumOff val="7669"/>
                <a:alphaOff val="0"/>
              </a:schemeClr>
            </a:effectRef>
            <a:fontRef idx="minor">
              <a:schemeClr val="lt1"/>
            </a:fontRef>
          </p:style>
          <p:txBody>
            <a:bodyPr spcFirstLastPara="0" vert="horz" wrap="square" lIns="205915" tIns="205932" rIns="205915" bIns="205932" numCol="1" spcCol="1270" anchor="ctr" anchorCtr="0">
              <a:noAutofit/>
            </a:bodyPr>
            <a:lstStyle/>
            <a:p>
              <a:pPr marL="0" lvl="0" indent="0" algn="ctr" defTabSz="711200">
                <a:lnSpc>
                  <a:spcPct val="90000"/>
                </a:lnSpc>
                <a:spcBef>
                  <a:spcPct val="0"/>
                </a:spcBef>
                <a:spcAft>
                  <a:spcPct val="35000"/>
                </a:spcAft>
                <a:buNone/>
              </a:pPr>
              <a:r>
                <a:rPr lang="fi-FI" kern="1200" dirty="0">
                  <a:solidFill>
                    <a:schemeClr val="tx1"/>
                  </a:solidFill>
                </a:rPr>
                <a:t>Arvo-maailma</a:t>
              </a:r>
            </a:p>
          </p:txBody>
        </p:sp>
        <p:sp>
          <p:nvSpPr>
            <p:cNvPr id="39" name="Ellipsi 38">
              <a:extLst>
                <a:ext uri="{FF2B5EF4-FFF2-40B4-BE49-F238E27FC236}">
                  <a16:creationId xmlns:a16="http://schemas.microsoft.com/office/drawing/2014/main" id="{4E06870E-C42D-4ACD-8FB9-AA494DA77C41}"/>
                </a:ext>
              </a:extLst>
            </p:cNvPr>
            <p:cNvSpPr/>
            <p:nvPr/>
          </p:nvSpPr>
          <p:spPr>
            <a:xfrm>
              <a:off x="1807792" y="2898664"/>
              <a:ext cx="196265" cy="196245"/>
            </a:xfrm>
            <a:prstGeom prst="ellipse">
              <a:avLst/>
            </a:prstGeom>
          </p:spPr>
          <p:style>
            <a:lnRef idx="2">
              <a:schemeClr val="lt1">
                <a:hueOff val="0"/>
                <a:satOff val="0"/>
                <a:lumOff val="0"/>
                <a:alphaOff val="0"/>
              </a:schemeClr>
            </a:lnRef>
            <a:fillRef idx="1">
              <a:schemeClr val="accent5">
                <a:hueOff val="-9381994"/>
                <a:satOff val="37599"/>
                <a:lumOff val="8149"/>
                <a:alphaOff val="0"/>
              </a:schemeClr>
            </a:fillRef>
            <a:effectRef idx="0">
              <a:schemeClr val="accent5">
                <a:hueOff val="-9381994"/>
                <a:satOff val="37599"/>
                <a:lumOff val="8149"/>
                <a:alphaOff val="0"/>
              </a:schemeClr>
            </a:effectRef>
            <a:fontRef idx="minor">
              <a:schemeClr val="lt1"/>
            </a:fontRef>
          </p:style>
        </p:sp>
        <p:sp>
          <p:nvSpPr>
            <p:cNvPr id="40" name="Ellipsi 39">
              <a:extLst>
                <a:ext uri="{FF2B5EF4-FFF2-40B4-BE49-F238E27FC236}">
                  <a16:creationId xmlns:a16="http://schemas.microsoft.com/office/drawing/2014/main" id="{DD3C4B07-9F97-45AB-8744-ADF4D387B9A6}"/>
                </a:ext>
              </a:extLst>
            </p:cNvPr>
            <p:cNvSpPr/>
            <p:nvPr/>
          </p:nvSpPr>
          <p:spPr>
            <a:xfrm>
              <a:off x="4093060" y="2069299"/>
              <a:ext cx="196265" cy="196245"/>
            </a:xfrm>
            <a:prstGeom prst="ellipse">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grpSp>
    </p:spTree>
    <p:extLst>
      <p:ext uri="{BB962C8B-B14F-4D97-AF65-F5344CB8AC3E}">
        <p14:creationId xmlns:p14="http://schemas.microsoft.com/office/powerpoint/2010/main" val="115486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63C2A1-AE2B-4996-8C70-70C789EE22D1}"/>
              </a:ext>
            </a:extLst>
          </p:cNvPr>
          <p:cNvSpPr>
            <a:spLocks noGrp="1"/>
          </p:cNvSpPr>
          <p:nvPr>
            <p:ph type="title"/>
          </p:nvPr>
        </p:nvSpPr>
        <p:spPr>
          <a:xfrm>
            <a:off x="609600" y="273600"/>
            <a:ext cx="10972320" cy="1144800"/>
          </a:xfrm>
        </p:spPr>
        <p:txBody>
          <a:bodyPr/>
          <a:lstStyle/>
          <a:p>
            <a:r>
              <a:rPr lang="fi-FI" sz="4000" dirty="0"/>
              <a:t>Muutosvalmiuteen vaikuttaminen (esimerkkejä)</a:t>
            </a:r>
          </a:p>
        </p:txBody>
      </p:sp>
      <p:sp>
        <p:nvSpPr>
          <p:cNvPr id="3" name="Sisällön paikkamerkki 2">
            <a:extLst>
              <a:ext uri="{FF2B5EF4-FFF2-40B4-BE49-F238E27FC236}">
                <a16:creationId xmlns:a16="http://schemas.microsoft.com/office/drawing/2014/main" id="{5585D2BD-2956-4C9A-A78E-CF75123A8F30}"/>
              </a:ext>
            </a:extLst>
          </p:cNvPr>
          <p:cNvSpPr>
            <a:spLocks noGrp="1"/>
          </p:cNvSpPr>
          <p:nvPr>
            <p:ph sz="half" idx="1"/>
          </p:nvPr>
        </p:nvSpPr>
        <p:spPr>
          <a:xfrm>
            <a:off x="838200" y="1825625"/>
            <a:ext cx="6698144" cy="4238291"/>
          </a:xfrm>
        </p:spPr>
        <p:txBody>
          <a:bodyPr>
            <a:normAutofit fontScale="70000" lnSpcReduction="20000"/>
          </a:bodyPr>
          <a:lstStyle/>
          <a:p>
            <a:r>
              <a:rPr lang="fi-FI" dirty="0"/>
              <a:t>Interventiot ja kokeilut</a:t>
            </a:r>
          </a:p>
          <a:p>
            <a:pPr lvl="1"/>
            <a:r>
              <a:rPr lang="fi-FI" dirty="0"/>
              <a:t>Kuluttajasegmenttien tunnistaminen tärkeää, sillä vakiintuneet ja vakiintumattomat liikkumistavat voivat vaihdella alueittain.</a:t>
            </a:r>
          </a:p>
          <a:p>
            <a:r>
              <a:rPr lang="fi-FI" dirty="0"/>
              <a:t> Yhdessä visiointi transition </a:t>
            </a:r>
            <a:r>
              <a:rPr lang="fi-FI" dirty="0" err="1"/>
              <a:t>arena</a:t>
            </a:r>
            <a:r>
              <a:rPr lang="fi-FI" dirty="0"/>
              <a:t> -menetelmällä</a:t>
            </a:r>
          </a:p>
          <a:p>
            <a:pPr lvl="1"/>
            <a:r>
              <a:rPr lang="fi-FI" dirty="0"/>
              <a:t>Muutosagentteja (yksilöitä) eri taustoista, jotka kokoontuvat epämuodollisesti mutta ohjatusti</a:t>
            </a:r>
          </a:p>
          <a:p>
            <a:pPr lvl="1"/>
            <a:r>
              <a:rPr lang="fi-FI" dirty="0"/>
              <a:t>Muutoksen tekijät osallistuvat yksilöinä, ei organisaation edustajina</a:t>
            </a:r>
          </a:p>
          <a:p>
            <a:r>
              <a:rPr lang="fi-FI" dirty="0" err="1"/>
              <a:t>Deliberatiivinen</a:t>
            </a:r>
            <a:r>
              <a:rPr lang="fi-FI" dirty="0"/>
              <a:t> eli keskusteleva demokratia hyväksyttävyyden pohjana</a:t>
            </a:r>
          </a:p>
          <a:p>
            <a:pPr lvl="1"/>
            <a:r>
              <a:rPr lang="fi-FI" dirty="0"/>
              <a:t>Oikeutus poliittisiin päätöksiin syntyy keskustelussa, jossa kansalaiset statukseen tai arvoasemaan katsomatta tuovat esiin ja kuuntelevat argumentteja, ja keskustelevat niistä tasa-arvoisesti.</a:t>
            </a:r>
          </a:p>
          <a:p>
            <a:pPr lvl="1"/>
            <a:r>
              <a:rPr lang="fi-FI" dirty="0"/>
              <a:t>Oikeus ja mahdollisuus osallistua itseään koskevaan päätöksentekoon ja tulla informoiduiksi päätöksentekoon keskeisesti vaikuttavista seikoista.</a:t>
            </a:r>
          </a:p>
        </p:txBody>
      </p:sp>
      <p:pic>
        <p:nvPicPr>
          <p:cNvPr id="13" name="Sisällön paikkamerkki 6" descr="Ympyrät ja nuolet">
            <a:extLst>
              <a:ext uri="{FF2B5EF4-FFF2-40B4-BE49-F238E27FC236}">
                <a16:creationId xmlns:a16="http://schemas.microsoft.com/office/drawing/2014/main" id="{E60B4E83-B639-4813-AAD4-25CBB28CECB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16590" y="1825625"/>
            <a:ext cx="3817455" cy="3817455"/>
          </a:xfrm>
          <a:prstGeom prst="rect">
            <a:avLst/>
          </a:prstGeom>
        </p:spPr>
      </p:pic>
    </p:spTree>
    <p:extLst>
      <p:ext uri="{BB962C8B-B14F-4D97-AF65-F5344CB8AC3E}">
        <p14:creationId xmlns:p14="http://schemas.microsoft.com/office/powerpoint/2010/main" val="1231073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818147" y="2235200"/>
            <a:ext cx="10555705" cy="2387600"/>
          </a:xfrm>
        </p:spPr>
        <p:txBody>
          <a:bodyPr anchor="ctr"/>
          <a:lstStyle/>
          <a:p>
            <a:r>
              <a:rPr lang="fi-FI" dirty="0"/>
              <a:t>Sosiaalinen hyväksyttävyys muutosvalmiuden osatekijänä</a:t>
            </a:r>
          </a:p>
        </p:txBody>
      </p:sp>
    </p:spTree>
    <p:extLst>
      <p:ext uri="{BB962C8B-B14F-4D97-AF65-F5344CB8AC3E}">
        <p14:creationId xmlns:p14="http://schemas.microsoft.com/office/powerpoint/2010/main" val="3982236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i 6">
            <a:extLst>
              <a:ext uri="{FF2B5EF4-FFF2-40B4-BE49-F238E27FC236}">
                <a16:creationId xmlns:a16="http://schemas.microsoft.com/office/drawing/2014/main" id="{3FCDDBCC-C33E-4636-815B-640E0C3CA39B}"/>
              </a:ext>
            </a:extLst>
          </p:cNvPr>
          <p:cNvSpPr/>
          <p:nvPr/>
        </p:nvSpPr>
        <p:spPr>
          <a:xfrm>
            <a:off x="4376790" y="236306"/>
            <a:ext cx="3513763" cy="1121292"/>
          </a:xfrm>
          <a:prstGeom prst="ellipse">
            <a:avLst/>
          </a:prstGeom>
          <a:ln w="571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a:p>
        </p:txBody>
      </p:sp>
      <p:sp>
        <p:nvSpPr>
          <p:cNvPr id="2" name="Tasakylkinen kolmio 1">
            <a:extLst>
              <a:ext uri="{FF2B5EF4-FFF2-40B4-BE49-F238E27FC236}">
                <a16:creationId xmlns:a16="http://schemas.microsoft.com/office/drawing/2014/main" id="{A71033BE-C843-48F0-83A2-31DCF60BC891}"/>
              </a:ext>
            </a:extLst>
          </p:cNvPr>
          <p:cNvSpPr/>
          <p:nvPr/>
        </p:nvSpPr>
        <p:spPr>
          <a:xfrm>
            <a:off x="3737224" y="1171253"/>
            <a:ext cx="4717551" cy="4048018"/>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i-FI"/>
          </a:p>
        </p:txBody>
      </p:sp>
      <p:sp>
        <p:nvSpPr>
          <p:cNvPr id="3" name="Tekstiruutu 2">
            <a:extLst>
              <a:ext uri="{FF2B5EF4-FFF2-40B4-BE49-F238E27FC236}">
                <a16:creationId xmlns:a16="http://schemas.microsoft.com/office/drawing/2014/main" id="{FBD52B60-7479-4B67-9F3A-45D7A1B5850F}"/>
              </a:ext>
            </a:extLst>
          </p:cNvPr>
          <p:cNvSpPr txBox="1"/>
          <p:nvPr/>
        </p:nvSpPr>
        <p:spPr>
          <a:xfrm>
            <a:off x="4210690" y="432689"/>
            <a:ext cx="3770616" cy="646331"/>
          </a:xfrm>
          <a:prstGeom prst="rect">
            <a:avLst/>
          </a:prstGeom>
          <a:noFill/>
        </p:spPr>
        <p:txBody>
          <a:bodyPr wrap="square" rtlCol="0">
            <a:spAutoFit/>
          </a:bodyPr>
          <a:lstStyle/>
          <a:p>
            <a:pPr algn="ctr"/>
            <a:r>
              <a:rPr lang="fi-FI" dirty="0"/>
              <a:t>YHTEISÖN </a:t>
            </a:r>
            <a:br>
              <a:rPr lang="fi-FI" dirty="0"/>
            </a:br>
            <a:r>
              <a:rPr lang="fi-FI" dirty="0"/>
              <a:t>HYVÄKSYNTÄ</a:t>
            </a:r>
          </a:p>
        </p:txBody>
      </p:sp>
      <p:sp>
        <p:nvSpPr>
          <p:cNvPr id="4" name="Tekstiruutu 3">
            <a:extLst>
              <a:ext uri="{FF2B5EF4-FFF2-40B4-BE49-F238E27FC236}">
                <a16:creationId xmlns:a16="http://schemas.microsoft.com/office/drawing/2014/main" id="{845E2BBE-6893-49BC-B638-BA704D9B07E3}"/>
              </a:ext>
            </a:extLst>
          </p:cNvPr>
          <p:cNvSpPr txBox="1"/>
          <p:nvPr/>
        </p:nvSpPr>
        <p:spPr>
          <a:xfrm>
            <a:off x="-33392" y="5219271"/>
            <a:ext cx="3770616" cy="646331"/>
          </a:xfrm>
          <a:prstGeom prst="rect">
            <a:avLst/>
          </a:prstGeom>
          <a:noFill/>
        </p:spPr>
        <p:txBody>
          <a:bodyPr wrap="square" rtlCol="0">
            <a:spAutoFit/>
          </a:bodyPr>
          <a:lstStyle/>
          <a:p>
            <a:pPr algn="ctr"/>
            <a:r>
              <a:rPr lang="fi-FI" dirty="0"/>
              <a:t>YHTEISKUNNALLINEN</a:t>
            </a:r>
            <a:br>
              <a:rPr lang="fi-FI" dirty="0"/>
            </a:br>
            <a:r>
              <a:rPr lang="fi-FI" dirty="0"/>
              <a:t>HYVÄKSYNTÄ</a:t>
            </a:r>
          </a:p>
        </p:txBody>
      </p:sp>
      <p:sp>
        <p:nvSpPr>
          <p:cNvPr id="5" name="Tekstiruutu 4">
            <a:extLst>
              <a:ext uri="{FF2B5EF4-FFF2-40B4-BE49-F238E27FC236}">
                <a16:creationId xmlns:a16="http://schemas.microsoft.com/office/drawing/2014/main" id="{497592AC-A644-4DCD-959D-56801793BEDE}"/>
              </a:ext>
            </a:extLst>
          </p:cNvPr>
          <p:cNvSpPr txBox="1"/>
          <p:nvPr/>
        </p:nvSpPr>
        <p:spPr>
          <a:xfrm>
            <a:off x="8454775" y="5219271"/>
            <a:ext cx="3770616" cy="646331"/>
          </a:xfrm>
          <a:prstGeom prst="rect">
            <a:avLst/>
          </a:prstGeom>
          <a:noFill/>
        </p:spPr>
        <p:txBody>
          <a:bodyPr wrap="square" rtlCol="0">
            <a:spAutoFit/>
          </a:bodyPr>
          <a:lstStyle/>
          <a:p>
            <a:pPr algn="ctr"/>
            <a:r>
              <a:rPr lang="fi-FI" dirty="0"/>
              <a:t>MARKKINOIDEN</a:t>
            </a:r>
            <a:br>
              <a:rPr lang="fi-FI" dirty="0"/>
            </a:br>
            <a:r>
              <a:rPr lang="fi-FI" dirty="0"/>
              <a:t>HYVÄKSYNTÄ</a:t>
            </a:r>
          </a:p>
        </p:txBody>
      </p:sp>
      <p:sp>
        <p:nvSpPr>
          <p:cNvPr id="6" name="Tekstiruutu 5">
            <a:extLst>
              <a:ext uri="{FF2B5EF4-FFF2-40B4-BE49-F238E27FC236}">
                <a16:creationId xmlns:a16="http://schemas.microsoft.com/office/drawing/2014/main" id="{18924CDD-1FB0-469C-8A4E-353A0321C233}"/>
              </a:ext>
            </a:extLst>
          </p:cNvPr>
          <p:cNvSpPr txBox="1"/>
          <p:nvPr/>
        </p:nvSpPr>
        <p:spPr>
          <a:xfrm>
            <a:off x="4212404" y="3429000"/>
            <a:ext cx="3770616" cy="646331"/>
          </a:xfrm>
          <a:prstGeom prst="rect">
            <a:avLst/>
          </a:prstGeom>
          <a:noFill/>
        </p:spPr>
        <p:txBody>
          <a:bodyPr wrap="square" rtlCol="0">
            <a:spAutoFit/>
          </a:bodyPr>
          <a:lstStyle/>
          <a:p>
            <a:pPr algn="ctr"/>
            <a:r>
              <a:rPr lang="fi-FI" b="1" dirty="0">
                <a:solidFill>
                  <a:schemeClr val="bg1"/>
                </a:solidFill>
              </a:rPr>
              <a:t>SOSIAALINEN </a:t>
            </a:r>
            <a:br>
              <a:rPr lang="fi-FI" b="1" dirty="0">
                <a:solidFill>
                  <a:schemeClr val="bg1"/>
                </a:solidFill>
              </a:rPr>
            </a:br>
            <a:r>
              <a:rPr lang="fi-FI" b="1" dirty="0">
                <a:solidFill>
                  <a:schemeClr val="bg1"/>
                </a:solidFill>
              </a:rPr>
              <a:t>HYVÄKSYTTÄVYYS</a:t>
            </a:r>
          </a:p>
        </p:txBody>
      </p:sp>
      <p:cxnSp>
        <p:nvCxnSpPr>
          <p:cNvPr id="8" name="Suora nuoliyhdysviiva 7">
            <a:extLst>
              <a:ext uri="{FF2B5EF4-FFF2-40B4-BE49-F238E27FC236}">
                <a16:creationId xmlns:a16="http://schemas.microsoft.com/office/drawing/2014/main" id="{8ED7216C-C6C5-43BC-90D0-AEF03B3BF9CF}"/>
              </a:ext>
            </a:extLst>
          </p:cNvPr>
          <p:cNvCxnSpPr>
            <a:cxnSpLocks/>
          </p:cNvCxnSpPr>
          <p:nvPr/>
        </p:nvCxnSpPr>
        <p:spPr>
          <a:xfrm>
            <a:off x="7890553" y="1982912"/>
            <a:ext cx="1261152" cy="2092419"/>
          </a:xfrm>
          <a:prstGeom prst="straightConnector1">
            <a:avLst/>
          </a:prstGeom>
          <a:ln>
            <a:headEnd type="triangle"/>
            <a:tailEnd type="triangle"/>
          </a:ln>
        </p:spPr>
        <p:style>
          <a:lnRef idx="2">
            <a:schemeClr val="accent4"/>
          </a:lnRef>
          <a:fillRef idx="0">
            <a:schemeClr val="accent4"/>
          </a:fillRef>
          <a:effectRef idx="1">
            <a:schemeClr val="accent4"/>
          </a:effectRef>
          <a:fontRef idx="minor">
            <a:schemeClr val="tx1"/>
          </a:fontRef>
        </p:style>
      </p:cxnSp>
      <p:cxnSp>
        <p:nvCxnSpPr>
          <p:cNvPr id="15" name="Suora nuoliyhdysviiva 14">
            <a:extLst>
              <a:ext uri="{FF2B5EF4-FFF2-40B4-BE49-F238E27FC236}">
                <a16:creationId xmlns:a16="http://schemas.microsoft.com/office/drawing/2014/main" id="{7E32FBEB-D23C-44A6-A8A4-2ADAC7BA9C73}"/>
              </a:ext>
            </a:extLst>
          </p:cNvPr>
          <p:cNvCxnSpPr>
            <a:cxnSpLocks/>
          </p:cNvCxnSpPr>
          <p:nvPr/>
        </p:nvCxnSpPr>
        <p:spPr>
          <a:xfrm flipH="1">
            <a:off x="3097657" y="1982912"/>
            <a:ext cx="1279133" cy="2092419"/>
          </a:xfrm>
          <a:prstGeom prst="straightConnector1">
            <a:avLst/>
          </a:prstGeom>
          <a:ln>
            <a:headEnd type="triangle"/>
            <a:tailEnd type="triangle"/>
          </a:ln>
        </p:spPr>
        <p:style>
          <a:lnRef idx="2">
            <a:schemeClr val="accent4"/>
          </a:lnRef>
          <a:fillRef idx="0">
            <a:schemeClr val="accent4"/>
          </a:fillRef>
          <a:effectRef idx="1">
            <a:schemeClr val="accent4"/>
          </a:effectRef>
          <a:fontRef idx="minor">
            <a:schemeClr val="tx1"/>
          </a:fontRef>
        </p:style>
      </p:cxnSp>
      <p:cxnSp>
        <p:nvCxnSpPr>
          <p:cNvPr id="17" name="Suora nuoliyhdysviiva 16">
            <a:extLst>
              <a:ext uri="{FF2B5EF4-FFF2-40B4-BE49-F238E27FC236}">
                <a16:creationId xmlns:a16="http://schemas.microsoft.com/office/drawing/2014/main" id="{B9BE727C-7BC2-4744-913A-C4874A964403}"/>
              </a:ext>
            </a:extLst>
          </p:cNvPr>
          <p:cNvCxnSpPr>
            <a:cxnSpLocks/>
          </p:cNvCxnSpPr>
          <p:nvPr/>
        </p:nvCxnSpPr>
        <p:spPr>
          <a:xfrm>
            <a:off x="4744946" y="5844585"/>
            <a:ext cx="2702105" cy="21017"/>
          </a:xfrm>
          <a:prstGeom prst="straightConnector1">
            <a:avLst/>
          </a:prstGeom>
          <a:ln>
            <a:headEnd type="triangle"/>
            <a:tailEnd type="triangle"/>
          </a:ln>
        </p:spPr>
        <p:style>
          <a:lnRef idx="2">
            <a:schemeClr val="accent4"/>
          </a:lnRef>
          <a:fillRef idx="0">
            <a:schemeClr val="accent4"/>
          </a:fillRef>
          <a:effectRef idx="1">
            <a:schemeClr val="accent4"/>
          </a:effectRef>
          <a:fontRef idx="minor">
            <a:schemeClr val="tx1"/>
          </a:fontRef>
        </p:style>
      </p:cxnSp>
      <p:sp>
        <p:nvSpPr>
          <p:cNvPr id="20" name="Tekstiruutu 19">
            <a:extLst>
              <a:ext uri="{FF2B5EF4-FFF2-40B4-BE49-F238E27FC236}">
                <a16:creationId xmlns:a16="http://schemas.microsoft.com/office/drawing/2014/main" id="{DF9C943C-0BFC-458F-9FE7-37B665272F75}"/>
              </a:ext>
            </a:extLst>
          </p:cNvPr>
          <p:cNvSpPr txBox="1"/>
          <p:nvPr/>
        </p:nvSpPr>
        <p:spPr>
          <a:xfrm>
            <a:off x="8887146" y="6349429"/>
            <a:ext cx="2486346" cy="338554"/>
          </a:xfrm>
          <a:prstGeom prst="rect">
            <a:avLst/>
          </a:prstGeom>
          <a:noFill/>
        </p:spPr>
        <p:txBody>
          <a:bodyPr wrap="square" rtlCol="0">
            <a:spAutoFit/>
          </a:bodyPr>
          <a:lstStyle/>
          <a:p>
            <a:r>
              <a:rPr lang="fi-FI" sz="1600" dirty="0" err="1">
                <a:latin typeface="Calibri" charset="0"/>
                <a:ea typeface="Calibri" charset="0"/>
                <a:cs typeface="Calibri" charset="0"/>
              </a:rPr>
              <a:t>Wüstenhagen</a:t>
            </a:r>
            <a:r>
              <a:rPr lang="fi-FI" sz="1600" dirty="0">
                <a:latin typeface="Calibri" charset="0"/>
                <a:ea typeface="Calibri" charset="0"/>
                <a:cs typeface="Calibri" charset="0"/>
              </a:rPr>
              <a:t> et al. 2007</a:t>
            </a:r>
            <a:endParaRPr lang="fi-FI" sz="1600" dirty="0"/>
          </a:p>
        </p:txBody>
      </p:sp>
      <p:sp>
        <p:nvSpPr>
          <p:cNvPr id="12" name="Tekstiruutu 11">
            <a:extLst>
              <a:ext uri="{FF2B5EF4-FFF2-40B4-BE49-F238E27FC236}">
                <a16:creationId xmlns:a16="http://schemas.microsoft.com/office/drawing/2014/main" id="{6A36E946-BFE2-468A-8D55-8AADD48D6DFC}"/>
              </a:ext>
            </a:extLst>
          </p:cNvPr>
          <p:cNvSpPr txBox="1"/>
          <p:nvPr/>
        </p:nvSpPr>
        <p:spPr>
          <a:xfrm>
            <a:off x="474325" y="267169"/>
            <a:ext cx="3113069" cy="1200329"/>
          </a:xfrm>
          <a:prstGeom prst="rect">
            <a:avLst/>
          </a:prstGeom>
          <a:noFill/>
        </p:spPr>
        <p:txBody>
          <a:bodyPr wrap="square" rtlCol="0">
            <a:spAutoFit/>
          </a:bodyPr>
          <a:lstStyle/>
          <a:p>
            <a:r>
              <a:rPr lang="fi-FI" sz="2400" b="1" dirty="0"/>
              <a:t>Sosiaalisen hyväksyttävyyden kolme ulottuvuutta</a:t>
            </a:r>
            <a:endParaRPr lang="fi-FI" dirty="0"/>
          </a:p>
        </p:txBody>
      </p:sp>
      <p:sp>
        <p:nvSpPr>
          <p:cNvPr id="13" name="Tekstiruutu 12">
            <a:extLst>
              <a:ext uri="{FF2B5EF4-FFF2-40B4-BE49-F238E27FC236}">
                <a16:creationId xmlns:a16="http://schemas.microsoft.com/office/drawing/2014/main" id="{812EA131-AD13-4736-A815-D55D4234EF24}"/>
              </a:ext>
            </a:extLst>
          </p:cNvPr>
          <p:cNvSpPr txBox="1"/>
          <p:nvPr/>
        </p:nvSpPr>
        <p:spPr>
          <a:xfrm>
            <a:off x="8454775" y="203436"/>
            <a:ext cx="3256907" cy="2308324"/>
          </a:xfrm>
          <a:prstGeom prst="rect">
            <a:avLst/>
          </a:prstGeom>
          <a:noFill/>
        </p:spPr>
        <p:txBody>
          <a:bodyPr wrap="square" rtlCol="0">
            <a:spAutoFit/>
          </a:bodyPr>
          <a:lstStyle/>
          <a:p>
            <a:r>
              <a:rPr lang="fi-FI" dirty="0"/>
              <a:t>Yhteisön hyväksyntä viittaa hankkeiden paikalliseen hyväksyntään.</a:t>
            </a:r>
          </a:p>
          <a:p>
            <a:endParaRPr lang="fi-FI" dirty="0"/>
          </a:p>
          <a:p>
            <a:r>
              <a:rPr lang="fi-FI" dirty="0"/>
              <a:t>Vaikka olisi olemassa yleinen hyväksyntä, </a:t>
            </a:r>
            <a:r>
              <a:rPr lang="fi-FI" dirty="0" err="1"/>
              <a:t>hankket</a:t>
            </a:r>
            <a:r>
              <a:rPr lang="fi-FI" dirty="0"/>
              <a:t> saattavat kohdata paikallista vastustusta</a:t>
            </a:r>
          </a:p>
        </p:txBody>
      </p:sp>
    </p:spTree>
    <p:extLst>
      <p:ext uri="{BB962C8B-B14F-4D97-AF65-F5344CB8AC3E}">
        <p14:creationId xmlns:p14="http://schemas.microsoft.com/office/powerpoint/2010/main" val="1630871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E325EF-80B5-4AC4-8C87-F2306177E34D}"/>
              </a:ext>
            </a:extLst>
          </p:cNvPr>
          <p:cNvSpPr>
            <a:spLocks noGrp="1"/>
          </p:cNvSpPr>
          <p:nvPr>
            <p:ph type="title"/>
          </p:nvPr>
        </p:nvSpPr>
        <p:spPr/>
        <p:txBody>
          <a:bodyPr/>
          <a:lstStyle/>
          <a:p>
            <a:r>
              <a:rPr lang="fi-FI" dirty="0"/>
              <a:t>Hyväksyntä vai hyväksyttävyys</a:t>
            </a:r>
          </a:p>
        </p:txBody>
      </p:sp>
      <p:sp>
        <p:nvSpPr>
          <p:cNvPr id="8" name="Sisällön paikkamerkki 7">
            <a:extLst>
              <a:ext uri="{FF2B5EF4-FFF2-40B4-BE49-F238E27FC236}">
                <a16:creationId xmlns:a16="http://schemas.microsoft.com/office/drawing/2014/main" id="{64805D4B-3935-456F-93FD-107919E77ED1}"/>
              </a:ext>
            </a:extLst>
          </p:cNvPr>
          <p:cNvSpPr>
            <a:spLocks noGrp="1"/>
          </p:cNvSpPr>
          <p:nvPr>
            <p:ph sz="half" idx="1"/>
          </p:nvPr>
        </p:nvSpPr>
        <p:spPr>
          <a:xfrm>
            <a:off x="609600" y="1825625"/>
            <a:ext cx="5410200" cy="4351338"/>
          </a:xfrm>
        </p:spPr>
        <p:txBody>
          <a:bodyPr>
            <a:normAutofit fontScale="85000" lnSpcReduction="20000"/>
          </a:bodyPr>
          <a:lstStyle/>
          <a:p>
            <a:r>
              <a:rPr lang="fi-FI" b="1" dirty="0"/>
              <a:t>A) Hyväksyntä:</a:t>
            </a:r>
            <a:r>
              <a:rPr lang="fi-FI" dirty="0"/>
              <a:t> toteutuvatko suunnitellut toimenpiteet</a:t>
            </a:r>
          </a:p>
          <a:p>
            <a:r>
              <a:rPr lang="fi-FI" b="1" dirty="0"/>
              <a:t>B) Hyväksyttävyys: </a:t>
            </a:r>
            <a:r>
              <a:rPr lang="fi-FI" dirty="0"/>
              <a:t>pidetäänkö toimenpiteiden toteuttajaa luotettavana ja toimenpiteitä hyväksyttävinä</a:t>
            </a:r>
          </a:p>
          <a:p>
            <a:r>
              <a:rPr lang="fi-FI" dirty="0"/>
              <a:t>Sosiaalinen hyväksyttävyys:</a:t>
            </a:r>
          </a:p>
          <a:p>
            <a:pPr lvl="1"/>
            <a:r>
              <a:rPr lang="fi-FI" dirty="0"/>
              <a:t>Sosiaalinen hyväksyttävyys ei liity pelkästään markkinoiden hyväksyntään ja yleiseen mielipiteeseen vaan myös paikallisiin olosuhteisiin ja eri toimijoiden välisiin suhteisiin. Sillä on suhde siihen, miten hankkeita johdetaan, mitä etuja niistä on yhteisölle ja miten asukkaiden huolet otetaan huomioon.</a:t>
            </a:r>
          </a:p>
          <a:p>
            <a:endParaRPr lang="fi-FI" sz="2000" dirty="0"/>
          </a:p>
        </p:txBody>
      </p:sp>
      <p:graphicFrame>
        <p:nvGraphicFramePr>
          <p:cNvPr id="6" name="Sisällön paikkamerkki 3">
            <a:extLst>
              <a:ext uri="{FF2B5EF4-FFF2-40B4-BE49-F238E27FC236}">
                <a16:creationId xmlns:a16="http://schemas.microsoft.com/office/drawing/2014/main" id="{68C27AD1-3E0C-4DF7-9C55-E931231F8FDC}"/>
              </a:ext>
            </a:extLst>
          </p:cNvPr>
          <p:cNvGraphicFramePr>
            <a:graphicFrameLocks noGrp="1"/>
          </p:cNvGraphicFramePr>
          <p:nvPr>
            <p:ph sz="half" idx="2"/>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9839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5FB28A-B76B-4830-A20D-0CCDAEADD937}"/>
              </a:ext>
            </a:extLst>
          </p:cNvPr>
          <p:cNvSpPr>
            <a:spLocks noGrp="1"/>
          </p:cNvSpPr>
          <p:nvPr>
            <p:ph type="title"/>
          </p:nvPr>
        </p:nvSpPr>
        <p:spPr>
          <a:xfrm>
            <a:off x="609600" y="273600"/>
            <a:ext cx="10972320" cy="1144800"/>
          </a:xfrm>
          <a:prstGeom prst="rect">
            <a:avLst/>
          </a:prstGeom>
        </p:spPr>
        <p:txBody>
          <a:bodyPr anchor="ctr">
            <a:normAutofit/>
          </a:bodyPr>
          <a:lstStyle/>
          <a:p>
            <a:r>
              <a:rPr lang="fi-FI" sz="4100" dirty="0"/>
              <a:t>Hyväksyttävyyden syntymiseen vaikuttavia tekijöitä</a:t>
            </a:r>
          </a:p>
        </p:txBody>
      </p:sp>
      <p:graphicFrame>
        <p:nvGraphicFramePr>
          <p:cNvPr id="5" name="Tekstin paikkamerkki 2">
            <a:extLst>
              <a:ext uri="{FF2B5EF4-FFF2-40B4-BE49-F238E27FC236}">
                <a16:creationId xmlns:a16="http://schemas.microsoft.com/office/drawing/2014/main" id="{B2333B57-DCA2-4743-BEAC-97B9310880AD}"/>
              </a:ext>
            </a:extLst>
          </p:cNvPr>
          <p:cNvGraphicFramePr/>
          <p:nvPr>
            <p:extLst>
              <p:ext uri="{D42A27DB-BD31-4B8C-83A1-F6EECF244321}">
                <p14:modId xmlns:p14="http://schemas.microsoft.com/office/powerpoint/2010/main" val="2278227193"/>
              </p:ext>
            </p:extLst>
          </p:nvPr>
        </p:nvGraphicFramePr>
        <p:xfrm>
          <a:off x="609600" y="1604520"/>
          <a:ext cx="10972320" cy="3977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315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D65C2F-D896-4D17-ACD6-52C65FE61C76}"/>
              </a:ext>
            </a:extLst>
          </p:cNvPr>
          <p:cNvSpPr>
            <a:spLocks noGrp="1"/>
          </p:cNvSpPr>
          <p:nvPr>
            <p:ph type="title"/>
          </p:nvPr>
        </p:nvSpPr>
        <p:spPr>
          <a:xfrm>
            <a:off x="609600" y="273600"/>
            <a:ext cx="10972320" cy="1144800"/>
          </a:xfrm>
          <a:prstGeom prst="rect">
            <a:avLst/>
          </a:prstGeom>
        </p:spPr>
        <p:txBody>
          <a:bodyPr anchor="ctr">
            <a:normAutofit/>
          </a:bodyPr>
          <a:lstStyle/>
          <a:p>
            <a:r>
              <a:rPr lang="fi-FI" sz="4100" dirty="0"/>
              <a:t>Hyväksyttävyys vaikuttaa muutosvalmiuteen </a:t>
            </a:r>
          </a:p>
        </p:txBody>
      </p:sp>
      <p:sp>
        <p:nvSpPr>
          <p:cNvPr id="7" name="Tekstin paikkamerkki 2">
            <a:extLst>
              <a:ext uri="{FF2B5EF4-FFF2-40B4-BE49-F238E27FC236}">
                <a16:creationId xmlns:a16="http://schemas.microsoft.com/office/drawing/2014/main" id="{37DC2EFA-FA7E-4926-90B2-E6F7F282DF94}"/>
              </a:ext>
            </a:extLst>
          </p:cNvPr>
          <p:cNvSpPr>
            <a:spLocks noGrp="1"/>
          </p:cNvSpPr>
          <p:nvPr>
            <p:ph sz="half" idx="1"/>
          </p:nvPr>
        </p:nvSpPr>
        <p:spPr>
          <a:xfrm>
            <a:off x="838200" y="1825625"/>
            <a:ext cx="5181600" cy="4351338"/>
          </a:xfrm>
          <a:prstGeom prst="rect">
            <a:avLst/>
          </a:prstGeom>
        </p:spPr>
        <p:txBody>
          <a:bodyPr>
            <a:normAutofit/>
          </a:bodyPr>
          <a:lstStyle/>
          <a:p>
            <a:r>
              <a:rPr lang="fi-FI" sz="2000" dirty="0"/>
              <a:t>Jotta luottamusta voidaan rakentaa yhteisön kanssa, vuorovaikutusprosesseja tarvitaan lisäämään kuulluksi tulemisen tunnetta sekä luomaan yhteistä ymmärrystä eduista sekä huolista, jotka liittyvät muutokseen.</a:t>
            </a:r>
          </a:p>
          <a:p>
            <a:r>
              <a:rPr lang="fi-FI" sz="2000" b="1" dirty="0"/>
              <a:t>Jos hankkeen koettuihin vaikutuksiin liittyvät huolet otetaan osaksi vuorovaikutusprosessia, ihmisten asenteisiin on mahdollista vaikuttaa, mikä puolestaan vaikuttaa muutosvalmiuteen.</a:t>
            </a:r>
          </a:p>
        </p:txBody>
      </p:sp>
      <p:graphicFrame>
        <p:nvGraphicFramePr>
          <p:cNvPr id="9" name="Sisällön paikkamerkki 4">
            <a:extLst>
              <a:ext uri="{FF2B5EF4-FFF2-40B4-BE49-F238E27FC236}">
                <a16:creationId xmlns:a16="http://schemas.microsoft.com/office/drawing/2014/main" id="{670CDD16-6808-475C-ADD9-58DCEB0E48A6}"/>
              </a:ext>
            </a:extLst>
          </p:cNvPr>
          <p:cNvGraphicFramePr>
            <a:graphicFrameLocks noGrp="1"/>
          </p:cNvGraphicFramePr>
          <p:nvPr>
            <p:ph sz="half" idx="2"/>
            <p:extLst>
              <p:ext uri="{D42A27DB-BD31-4B8C-83A1-F6EECF244321}">
                <p14:modId xmlns:p14="http://schemas.microsoft.com/office/powerpoint/2010/main" val="3871166391"/>
              </p:ext>
            </p:extLst>
          </p:nvPr>
        </p:nvGraphicFramePr>
        <p:xfrm>
          <a:off x="6400320" y="1418400"/>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0495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1524000" y="2235200"/>
            <a:ext cx="9144000" cy="2387600"/>
          </a:xfrm>
        </p:spPr>
        <p:txBody>
          <a:bodyPr anchor="ctr"/>
          <a:lstStyle/>
          <a:p>
            <a:r>
              <a:rPr lang="fi-FI" dirty="0"/>
              <a:t>Tulokset, johtopäätöksiä ja suosituksia</a:t>
            </a:r>
            <a:endParaRPr lang="fi-FI" dirty="0">
              <a:highlight>
                <a:srgbClr val="FFFF00"/>
              </a:highlight>
            </a:endParaRPr>
          </a:p>
        </p:txBody>
      </p:sp>
    </p:spTree>
    <p:extLst>
      <p:ext uri="{BB962C8B-B14F-4D97-AF65-F5344CB8AC3E}">
        <p14:creationId xmlns:p14="http://schemas.microsoft.com/office/powerpoint/2010/main" val="18210463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0D6C05-238F-4F75-ACBC-504DA12399C4}"/>
              </a:ext>
            </a:extLst>
          </p:cNvPr>
          <p:cNvSpPr>
            <a:spLocks noGrp="1"/>
          </p:cNvSpPr>
          <p:nvPr>
            <p:ph type="title"/>
          </p:nvPr>
        </p:nvSpPr>
        <p:spPr/>
        <p:txBody>
          <a:bodyPr/>
          <a:lstStyle/>
          <a:p>
            <a:r>
              <a:rPr lang="fi-FI" dirty="0"/>
              <a:t>Tulokset</a:t>
            </a:r>
          </a:p>
        </p:txBody>
      </p:sp>
      <p:sp>
        <p:nvSpPr>
          <p:cNvPr id="3" name="Sisällön paikkamerkki 2">
            <a:extLst>
              <a:ext uri="{FF2B5EF4-FFF2-40B4-BE49-F238E27FC236}">
                <a16:creationId xmlns:a16="http://schemas.microsoft.com/office/drawing/2014/main" id="{0B9A393A-348C-475C-B3DD-1F0C94654D7F}"/>
              </a:ext>
            </a:extLst>
          </p:cNvPr>
          <p:cNvSpPr>
            <a:spLocks noGrp="1"/>
          </p:cNvSpPr>
          <p:nvPr>
            <p:ph sz="half" idx="1"/>
          </p:nvPr>
        </p:nvSpPr>
        <p:spPr/>
        <p:txBody>
          <a:bodyPr>
            <a:normAutofit fontScale="85000" lnSpcReduction="20000"/>
          </a:bodyPr>
          <a:lstStyle/>
          <a:p>
            <a:r>
              <a:rPr lang="fi-FI" dirty="0"/>
              <a:t>Aineistosta voitiin tunnistaa neljä muutosvalmiuden kannalta olennaista painopistettä:</a:t>
            </a:r>
          </a:p>
          <a:p>
            <a:pPr marL="914400" lvl="1" indent="-457200">
              <a:buFont typeface="+mj-lt"/>
              <a:buAutoNum type="arabicPeriod"/>
            </a:pPr>
            <a:r>
              <a:rPr lang="fi-FI" dirty="0"/>
              <a:t>Päästövähennystavoitteiden saavuttaminen</a:t>
            </a:r>
          </a:p>
          <a:p>
            <a:pPr marL="914400" lvl="1" indent="-457200">
              <a:buFont typeface="+mj-lt"/>
              <a:buAutoNum type="arabicPeriod"/>
            </a:pPr>
            <a:r>
              <a:rPr lang="fi-FI" dirty="0"/>
              <a:t>Liikennejärjestelmän seudullinen kehittäminen</a:t>
            </a:r>
          </a:p>
          <a:p>
            <a:pPr marL="914400" lvl="1" indent="-457200">
              <a:buFont typeface="+mj-lt"/>
              <a:buAutoNum type="arabicPeriod"/>
            </a:pPr>
            <a:r>
              <a:rPr lang="fi-FI" dirty="0"/>
              <a:t>Helsingin kasvu ja elinvoimaisuus</a:t>
            </a:r>
          </a:p>
          <a:p>
            <a:pPr marL="914400" lvl="1" indent="-457200">
              <a:buFont typeface="+mj-lt"/>
              <a:buAutoNum type="arabicPeriod"/>
            </a:pPr>
            <a:r>
              <a:rPr lang="fi-FI" dirty="0"/>
              <a:t>Koetut vaikutukset</a:t>
            </a:r>
          </a:p>
          <a:p>
            <a:pPr marL="660600" indent="-457200"/>
            <a:r>
              <a:rPr lang="fi-FI" dirty="0"/>
              <a:t>Kaupunkilaisten esille tuomat näkemykset liittyivät suurilta osin juuri koettuihin vaikutuksiin</a:t>
            </a:r>
          </a:p>
          <a:p>
            <a:pPr marL="914400" lvl="1" indent="-457200"/>
            <a:r>
              <a:rPr lang="fi-FI" dirty="0"/>
              <a:t>Tämä pätee varsinkin hankkeisiin, joihin sisältyy konkreettisia tai rakentamistoimenpiteitä</a:t>
            </a:r>
          </a:p>
          <a:p>
            <a:endParaRPr lang="fi-FI" dirty="0"/>
          </a:p>
        </p:txBody>
      </p:sp>
      <p:sp>
        <p:nvSpPr>
          <p:cNvPr id="4" name="Sisällön paikkamerkki 3">
            <a:extLst>
              <a:ext uri="{FF2B5EF4-FFF2-40B4-BE49-F238E27FC236}">
                <a16:creationId xmlns:a16="http://schemas.microsoft.com/office/drawing/2014/main" id="{10C050C7-1CED-4FDF-AF1B-CC611952E6B9}"/>
              </a:ext>
            </a:extLst>
          </p:cNvPr>
          <p:cNvSpPr>
            <a:spLocks noGrp="1"/>
          </p:cNvSpPr>
          <p:nvPr>
            <p:ph sz="half" idx="2"/>
          </p:nvPr>
        </p:nvSpPr>
        <p:spPr/>
        <p:txBody>
          <a:bodyPr>
            <a:normAutofit fontScale="85000" lnSpcReduction="20000"/>
          </a:bodyPr>
          <a:lstStyle/>
          <a:p>
            <a:r>
              <a:rPr lang="fi-FI" dirty="0"/>
              <a:t>Vuorovaikutusraporteissa korostuvat kirjeitse tai kirjallisesti jätetyt palautteet</a:t>
            </a:r>
          </a:p>
          <a:p>
            <a:r>
              <a:rPr lang="fi-FI" dirty="0"/>
              <a:t>Vuorovaikutusprosessin päätyttyä ei ole tiedossa, onko kaupungin antamia vastineita luettu tai mikä vaikutus sillä on ollut palautteen alkuperäiseen antajaan.</a:t>
            </a:r>
          </a:p>
          <a:p>
            <a:endParaRPr lang="fi-FI" dirty="0"/>
          </a:p>
        </p:txBody>
      </p:sp>
    </p:spTree>
    <p:extLst>
      <p:ext uri="{BB962C8B-B14F-4D97-AF65-F5344CB8AC3E}">
        <p14:creationId xmlns:p14="http://schemas.microsoft.com/office/powerpoint/2010/main" val="22258989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1B6014-24C5-476C-94B0-2CE80C470899}"/>
              </a:ext>
            </a:extLst>
          </p:cNvPr>
          <p:cNvSpPr>
            <a:spLocks noGrp="1"/>
          </p:cNvSpPr>
          <p:nvPr>
            <p:ph type="title"/>
          </p:nvPr>
        </p:nvSpPr>
        <p:spPr/>
        <p:txBody>
          <a:bodyPr/>
          <a:lstStyle/>
          <a:p>
            <a:r>
              <a:rPr lang="fi-FI" dirty="0"/>
              <a:t>Johtopäätöksiä</a:t>
            </a:r>
          </a:p>
        </p:txBody>
      </p:sp>
      <p:sp>
        <p:nvSpPr>
          <p:cNvPr id="3" name="Tekstin paikkamerkki 2">
            <a:extLst>
              <a:ext uri="{FF2B5EF4-FFF2-40B4-BE49-F238E27FC236}">
                <a16:creationId xmlns:a16="http://schemas.microsoft.com/office/drawing/2014/main" id="{2C35E5E8-7AA1-45A9-9DB5-7DBA66300861}"/>
              </a:ext>
            </a:extLst>
          </p:cNvPr>
          <p:cNvSpPr>
            <a:spLocks noGrp="1"/>
          </p:cNvSpPr>
          <p:nvPr>
            <p:ph sz="half" idx="1"/>
          </p:nvPr>
        </p:nvSpPr>
        <p:spPr/>
        <p:txBody>
          <a:bodyPr>
            <a:normAutofit fontScale="70000" lnSpcReduction="20000"/>
          </a:bodyPr>
          <a:lstStyle/>
          <a:p>
            <a:r>
              <a:rPr lang="fi-FI" dirty="0"/>
              <a:t>Menneitä hankkeita tarkastelemalla ei voida suoraan todeta helsinkiläisten muutosvalmiutta tuleviin muutoksiin. Muutosvalmiutta voidaan mitata esim. </a:t>
            </a:r>
            <a:r>
              <a:rPr lang="fi-FI" b="1" dirty="0"/>
              <a:t>kokeiluilla</a:t>
            </a:r>
            <a:r>
              <a:rPr lang="fi-FI" dirty="0"/>
              <a:t>. </a:t>
            </a:r>
          </a:p>
          <a:p>
            <a:r>
              <a:rPr lang="fi-FI" dirty="0"/>
              <a:t>Hankkeiden </a:t>
            </a:r>
            <a:r>
              <a:rPr lang="fi-FI" b="1" dirty="0"/>
              <a:t>koetuilla vaikutuksilla </a:t>
            </a:r>
            <a:r>
              <a:rPr lang="fi-FI" dirty="0"/>
              <a:t>on suuri vaikutus kaupunkilaisten muutosvalmiuteen ja niiden käsittely on siksi tärkeää hankkeiden suunnittelussa ja vuorovaikutusprosesseissa.</a:t>
            </a:r>
          </a:p>
          <a:p>
            <a:r>
              <a:rPr lang="fi-FI" dirty="0"/>
              <a:t>Kaupunkilaisten muutosvalmiuteen voidaan vaikuttaa lisäämällä liikennejärjestelmätyön </a:t>
            </a:r>
            <a:r>
              <a:rPr lang="fi-FI" b="1" dirty="0"/>
              <a:t>sosiaalista hyväksyttävyyttä</a:t>
            </a:r>
            <a:r>
              <a:rPr lang="fi-FI" dirty="0"/>
              <a:t>: tiedon lisääminen ei kuitenkaan riitä, vaan vuorovaikutuksen laadulla ja määrällä on väliä.</a:t>
            </a:r>
          </a:p>
        </p:txBody>
      </p:sp>
      <p:sp>
        <p:nvSpPr>
          <p:cNvPr id="4" name="Sisällön paikkamerkki 3">
            <a:extLst>
              <a:ext uri="{FF2B5EF4-FFF2-40B4-BE49-F238E27FC236}">
                <a16:creationId xmlns:a16="http://schemas.microsoft.com/office/drawing/2014/main" id="{D06C20F8-C165-4282-91CB-ED6A38DD9B2E}"/>
              </a:ext>
            </a:extLst>
          </p:cNvPr>
          <p:cNvSpPr>
            <a:spLocks noGrp="1"/>
          </p:cNvSpPr>
          <p:nvPr>
            <p:ph sz="half" idx="2"/>
          </p:nvPr>
        </p:nvSpPr>
        <p:spPr/>
        <p:txBody>
          <a:bodyPr>
            <a:normAutofit fontScale="70000" lnSpcReduction="20000"/>
          </a:bodyPr>
          <a:lstStyle/>
          <a:p>
            <a:r>
              <a:rPr lang="fi-FI" b="1" dirty="0"/>
              <a:t>Vuorovaikutusprosessit</a:t>
            </a:r>
            <a:r>
              <a:rPr lang="fi-FI" dirty="0"/>
              <a:t> tarjoavat mahdollisuuden vaikuttaa kaupunkilaisten asenteisiin, käydä keskustelua muutoksiin liittyvistä huolista ja peloista sekä lisätä molemminpuolista ymmärrystä hankkeiden hyödyistä ja haitoista.</a:t>
            </a:r>
          </a:p>
          <a:p>
            <a:r>
              <a:rPr lang="fi-FI" dirty="0"/>
              <a:t>Kaupunkilaisten lisäksi liikennejärjestelmän kehittämiseen vaikuttaa eri </a:t>
            </a:r>
            <a:r>
              <a:rPr lang="fi-FI" b="1" dirty="0"/>
              <a:t>toimijaryhmien muutosvalmius</a:t>
            </a:r>
            <a:r>
              <a:rPr lang="fi-FI" dirty="0"/>
              <a:t>: valtion tason toimijat, kunnat, elinkeinoelämä, etujärjestöt, asukasyhdistykset, poliittiset toimijat ja kuntayhtymät ovat keskeisessä roolissa muutosvalmiuden muodostumisessa.</a:t>
            </a:r>
          </a:p>
          <a:p>
            <a:r>
              <a:rPr lang="fi-FI" dirty="0"/>
              <a:t>Muutosvalmiutta voidaan kehittää myös </a:t>
            </a:r>
            <a:r>
              <a:rPr lang="fi-FI" b="1" dirty="0"/>
              <a:t>organisaatiotasolla</a:t>
            </a:r>
            <a:r>
              <a:rPr lang="fi-FI" dirty="0"/>
              <a:t>, mutta silloinkin avainasemassa on </a:t>
            </a:r>
            <a:r>
              <a:rPr lang="fi-FI" b="1" dirty="0"/>
              <a:t>yksilöiden</a:t>
            </a:r>
            <a:r>
              <a:rPr lang="fi-FI" dirty="0"/>
              <a:t> muutosvalmius.</a:t>
            </a:r>
          </a:p>
        </p:txBody>
      </p:sp>
    </p:spTree>
    <p:extLst>
      <p:ext uri="{BB962C8B-B14F-4D97-AF65-F5344CB8AC3E}">
        <p14:creationId xmlns:p14="http://schemas.microsoft.com/office/powerpoint/2010/main" val="198838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1524000" y="2235200"/>
            <a:ext cx="9144000" cy="2387600"/>
          </a:xfrm>
        </p:spPr>
        <p:txBody>
          <a:bodyPr anchor="ctr"/>
          <a:lstStyle/>
          <a:p>
            <a:r>
              <a:rPr lang="fi-FI" dirty="0"/>
              <a:t>Johdanto</a:t>
            </a:r>
            <a:endParaRPr lang="fi-FI" dirty="0">
              <a:highlight>
                <a:srgbClr val="FFFF00"/>
              </a:highlight>
            </a:endParaRPr>
          </a:p>
        </p:txBody>
      </p:sp>
    </p:spTree>
    <p:extLst>
      <p:ext uri="{BB962C8B-B14F-4D97-AF65-F5344CB8AC3E}">
        <p14:creationId xmlns:p14="http://schemas.microsoft.com/office/powerpoint/2010/main" val="2560953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322C71-4660-4F7B-97C5-FFF9A67829E4}"/>
              </a:ext>
            </a:extLst>
          </p:cNvPr>
          <p:cNvSpPr>
            <a:spLocks noGrp="1"/>
          </p:cNvSpPr>
          <p:nvPr>
            <p:ph type="title"/>
          </p:nvPr>
        </p:nvSpPr>
        <p:spPr/>
        <p:txBody>
          <a:bodyPr/>
          <a:lstStyle/>
          <a:p>
            <a:r>
              <a:rPr lang="fi-FI" dirty="0"/>
              <a:t>Suosituksia</a:t>
            </a:r>
          </a:p>
        </p:txBody>
      </p:sp>
      <p:sp>
        <p:nvSpPr>
          <p:cNvPr id="3" name="Sisällön paikkamerkki 2">
            <a:extLst>
              <a:ext uri="{FF2B5EF4-FFF2-40B4-BE49-F238E27FC236}">
                <a16:creationId xmlns:a16="http://schemas.microsoft.com/office/drawing/2014/main" id="{8E9871FF-6945-445F-AB11-1F6E469653B4}"/>
              </a:ext>
            </a:extLst>
          </p:cNvPr>
          <p:cNvSpPr>
            <a:spLocks noGrp="1"/>
          </p:cNvSpPr>
          <p:nvPr>
            <p:ph sz="half" idx="1"/>
          </p:nvPr>
        </p:nvSpPr>
        <p:spPr/>
        <p:txBody>
          <a:bodyPr>
            <a:normAutofit fontScale="77500" lnSpcReduction="20000"/>
          </a:bodyPr>
          <a:lstStyle/>
          <a:p>
            <a:r>
              <a:rPr lang="fi-FI" dirty="0"/>
              <a:t>Muutosvalmiuden mittaamisen ja siihen vaikuttamisen kannalta tärkeät painopisteet ja avainkysymykset löytyvät todennäköisesti tunnistettujen </a:t>
            </a:r>
            <a:r>
              <a:rPr lang="fi-FI" b="1" dirty="0"/>
              <a:t>aiempien asiakysymysten </a:t>
            </a:r>
            <a:r>
              <a:rPr lang="fi-FI" dirty="0"/>
              <a:t>ja mahdollisten </a:t>
            </a:r>
            <a:r>
              <a:rPr lang="fi-FI" b="1" dirty="0"/>
              <a:t>tulevaisuuden skenaarioiden</a:t>
            </a:r>
            <a:r>
              <a:rPr lang="fi-FI" dirty="0"/>
              <a:t> risteyskohdista.</a:t>
            </a:r>
          </a:p>
          <a:p>
            <a:r>
              <a:rPr lang="fi-FI" dirty="0"/>
              <a:t>Käytännössä tämä tarkoittaa tarkastelua, jossa </a:t>
            </a:r>
            <a:r>
              <a:rPr lang="fi-FI" b="1" dirty="0"/>
              <a:t>tulevaisuuden skenaarioista</a:t>
            </a:r>
            <a:r>
              <a:rPr lang="fi-FI" dirty="0"/>
              <a:t> tunnistetaan kaupunkilaisiin kohdistuvat </a:t>
            </a:r>
            <a:r>
              <a:rPr lang="fi-FI" b="1" dirty="0"/>
              <a:t>samankaltaiset vaikutukset kuin aiempien hankkeiden asiakysymyksissä</a:t>
            </a:r>
            <a:r>
              <a:rPr lang="fi-FI" dirty="0"/>
              <a:t>.</a:t>
            </a:r>
          </a:p>
        </p:txBody>
      </p:sp>
      <p:sp>
        <p:nvSpPr>
          <p:cNvPr id="4" name="Sisällön paikkamerkki 3">
            <a:extLst>
              <a:ext uri="{FF2B5EF4-FFF2-40B4-BE49-F238E27FC236}">
                <a16:creationId xmlns:a16="http://schemas.microsoft.com/office/drawing/2014/main" id="{A6CF63D6-241D-4FC8-8E69-F7C57AB0F511}"/>
              </a:ext>
            </a:extLst>
          </p:cNvPr>
          <p:cNvSpPr>
            <a:spLocks noGrp="1"/>
          </p:cNvSpPr>
          <p:nvPr>
            <p:ph sz="half" idx="2"/>
          </p:nvPr>
        </p:nvSpPr>
        <p:spPr/>
        <p:txBody>
          <a:bodyPr>
            <a:normAutofit fontScale="77500" lnSpcReduction="20000"/>
          </a:bodyPr>
          <a:lstStyle/>
          <a:p>
            <a:r>
              <a:rPr lang="fi-FI" b="1" dirty="0"/>
              <a:t>Muutosvalmiuden tunnistamista</a:t>
            </a:r>
            <a:r>
              <a:rPr lang="fi-FI" dirty="0"/>
              <a:t> tulisi suunnitella tunnistettujen painopisteiden perusteella</a:t>
            </a:r>
          </a:p>
          <a:p>
            <a:pPr lvl="1"/>
            <a:r>
              <a:rPr lang="fi-FI" dirty="0"/>
              <a:t>Päästövähennystavoitteiden saavuttaminen</a:t>
            </a:r>
          </a:p>
          <a:p>
            <a:pPr lvl="1"/>
            <a:r>
              <a:rPr lang="fi-FI" dirty="0"/>
              <a:t>Liikennejärjestelmän seudullinen kehittäminen</a:t>
            </a:r>
          </a:p>
          <a:p>
            <a:pPr lvl="1"/>
            <a:r>
              <a:rPr lang="fi-FI" dirty="0"/>
              <a:t>Helsingin kaupungin kasvu ja elinvoimaisuus</a:t>
            </a:r>
          </a:p>
          <a:p>
            <a:pPr lvl="1"/>
            <a:r>
              <a:rPr lang="fi-FI" dirty="0"/>
              <a:t>Hankkeiden koetut vaikutukset</a:t>
            </a:r>
          </a:p>
          <a:p>
            <a:r>
              <a:rPr lang="fi-FI" b="1" dirty="0"/>
              <a:t>Kokeiluhankkeiden</a:t>
            </a:r>
            <a:r>
              <a:rPr lang="fi-FI" dirty="0"/>
              <a:t> avulla kansalaiset voivat saada paremman käsityksen hankkeiden vaikutuksista, mikä puolestaan mahdollistaa hedelmällisemmän keskustelun heidän toiveistaan ja huolistaan.</a:t>
            </a:r>
          </a:p>
        </p:txBody>
      </p:sp>
    </p:spTree>
    <p:extLst>
      <p:ext uri="{BB962C8B-B14F-4D97-AF65-F5344CB8AC3E}">
        <p14:creationId xmlns:p14="http://schemas.microsoft.com/office/powerpoint/2010/main" val="128604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73BF3A-4F05-4481-A6E7-D434108400F0}"/>
              </a:ext>
            </a:extLst>
          </p:cNvPr>
          <p:cNvSpPr>
            <a:spLocks noGrp="1"/>
          </p:cNvSpPr>
          <p:nvPr>
            <p:ph type="ctrTitle"/>
          </p:nvPr>
        </p:nvSpPr>
        <p:spPr/>
        <p:txBody>
          <a:bodyPr/>
          <a:lstStyle/>
          <a:p>
            <a:r>
              <a:rPr lang="fi-FI" dirty="0"/>
              <a:t>Lähteet</a:t>
            </a:r>
          </a:p>
        </p:txBody>
      </p:sp>
      <p:sp>
        <p:nvSpPr>
          <p:cNvPr id="3" name="Alaotsikko 2">
            <a:extLst>
              <a:ext uri="{FF2B5EF4-FFF2-40B4-BE49-F238E27FC236}">
                <a16:creationId xmlns:a16="http://schemas.microsoft.com/office/drawing/2014/main" id="{263C6282-9006-4FDC-9F5A-785E48FFB286}"/>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5318419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FF3268D7-C8ED-4A83-AB60-65E37A3539DD}"/>
              </a:ext>
            </a:extLst>
          </p:cNvPr>
          <p:cNvSpPr>
            <a:spLocks noGrp="1"/>
          </p:cNvSpPr>
          <p:nvPr>
            <p:ph type="title"/>
          </p:nvPr>
        </p:nvSpPr>
        <p:spPr/>
        <p:txBody>
          <a:bodyPr/>
          <a:lstStyle/>
          <a:p>
            <a:r>
              <a:rPr lang="fi-FI"/>
              <a:t>Lähteet</a:t>
            </a:r>
          </a:p>
        </p:txBody>
      </p:sp>
      <p:sp>
        <p:nvSpPr>
          <p:cNvPr id="5" name="Sisällön paikkamerkki 4">
            <a:extLst>
              <a:ext uri="{FF2B5EF4-FFF2-40B4-BE49-F238E27FC236}">
                <a16:creationId xmlns:a16="http://schemas.microsoft.com/office/drawing/2014/main" id="{311F6A36-3682-4612-BD89-35600343A0E5}"/>
              </a:ext>
            </a:extLst>
          </p:cNvPr>
          <p:cNvSpPr>
            <a:spLocks noGrp="1"/>
          </p:cNvSpPr>
          <p:nvPr>
            <p:ph idx="1"/>
          </p:nvPr>
        </p:nvSpPr>
        <p:spPr/>
        <p:txBody>
          <a:bodyPr>
            <a:normAutofit fontScale="55000" lnSpcReduction="20000"/>
          </a:bodyPr>
          <a:lstStyle/>
          <a:p>
            <a:r>
              <a:rPr lang="fi-FI"/>
              <a:t>Vuorovaikusaineistot: Hämeentien uudistus, MAL 2019, Keskustavisio ja Yleiskaava 2016</a:t>
            </a:r>
          </a:p>
          <a:p>
            <a:r>
              <a:rPr lang="fi-FI"/>
              <a:t>Michie et al, 2011. The behaviour change wheel: A new method for characterising and designing behaviour change interventionst</a:t>
            </a:r>
          </a:p>
          <a:p>
            <a:r>
              <a:rPr lang="fi-FI"/>
              <a:t>Valkila, N. 2013 Asukkaiden asenteet ja käyttäytyminen energiatehokkuuden viitekehyksessä. Väitöskirja</a:t>
            </a:r>
          </a:p>
          <a:p>
            <a:r>
              <a:rPr lang="fi-FI"/>
              <a:t>Rossi, S. 2019. Kaupunkilaisten ääni Helsingin kantakaupungin kehittämisessä – toimintatutkimus Helsingin keskustavision vuorovaikutusprosessista. Diplomityö</a:t>
            </a:r>
          </a:p>
          <a:p>
            <a:r>
              <a:rPr lang="fi-FI"/>
              <a:t>Ajzen, Icek. 1991. The Theory of Planned Behavior. Organizational Behavior and Human Decision Processes. 50. 179-211.</a:t>
            </a:r>
          </a:p>
          <a:p>
            <a:r>
              <a:rPr lang="fi-FI"/>
              <a:t>Friman, M. el al, 2017. Transtheoretical Model of Change during Travel Behavior Interventions: An integrative review. International Journal of Environmental Research and Public Health, 14(6): 581-588</a:t>
            </a:r>
          </a:p>
          <a:p>
            <a:r>
              <a:rPr lang="fi-FI"/>
              <a:t>Wüstenhagen et al. 2007. Social acceptance of renewable energy innovation: An introduction to the concept. Energy Policy 35, 2683-2691.</a:t>
            </a:r>
          </a:p>
          <a:p>
            <a:r>
              <a:rPr lang="fi-FI"/>
              <a:t>Raisio, H, Jäske, M, Rask, M. 2018. Deliberaatiota, Dialogia Vai Molempia? </a:t>
            </a:r>
            <a:r>
              <a:rPr lang="fi-FI">
                <a:hlinkClick r:id="rId2"/>
              </a:rPr>
              <a:t>https://politiikasta.fi/deliberaatiota-dialogia-vai-molempia/</a:t>
            </a:r>
            <a:endParaRPr lang="fi-FI"/>
          </a:p>
        </p:txBody>
      </p:sp>
    </p:spTree>
    <p:extLst>
      <p:ext uri="{BB962C8B-B14F-4D97-AF65-F5344CB8AC3E}">
        <p14:creationId xmlns:p14="http://schemas.microsoft.com/office/powerpoint/2010/main" val="3483900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6A1026-3E38-47CE-B379-532D79DF0206}"/>
              </a:ext>
            </a:extLst>
          </p:cNvPr>
          <p:cNvSpPr>
            <a:spLocks noGrp="1"/>
          </p:cNvSpPr>
          <p:nvPr>
            <p:ph type="title"/>
          </p:nvPr>
        </p:nvSpPr>
        <p:spPr>
          <a:xfrm>
            <a:off x="609600" y="273600"/>
            <a:ext cx="10972320" cy="1144800"/>
          </a:xfrm>
        </p:spPr>
        <p:txBody>
          <a:bodyPr/>
          <a:lstStyle/>
          <a:p>
            <a:r>
              <a:rPr lang="fi-FI" dirty="0"/>
              <a:t>Tavoitteet</a:t>
            </a:r>
          </a:p>
        </p:txBody>
      </p:sp>
      <p:sp>
        <p:nvSpPr>
          <p:cNvPr id="3" name="Sisällön paikkamerkki 2">
            <a:extLst>
              <a:ext uri="{FF2B5EF4-FFF2-40B4-BE49-F238E27FC236}">
                <a16:creationId xmlns:a16="http://schemas.microsoft.com/office/drawing/2014/main" id="{63B22880-DFB0-4C2A-8C3D-0D40F1155383}"/>
              </a:ext>
            </a:extLst>
          </p:cNvPr>
          <p:cNvSpPr>
            <a:spLocks noGrp="1"/>
          </p:cNvSpPr>
          <p:nvPr>
            <p:ph sz="half" idx="1"/>
          </p:nvPr>
        </p:nvSpPr>
        <p:spPr>
          <a:xfrm>
            <a:off x="838200" y="1825625"/>
            <a:ext cx="6377412" cy="4351338"/>
          </a:xfrm>
        </p:spPr>
        <p:txBody>
          <a:bodyPr lIns="0" tIns="0" rIns="0" bIns="0" anchor="t">
            <a:normAutofit fontScale="47500" lnSpcReduction="20000"/>
          </a:bodyPr>
          <a:lstStyle/>
          <a:p>
            <a:pPr>
              <a:lnSpc>
                <a:spcPct val="120000"/>
              </a:lnSpc>
            </a:pPr>
            <a:r>
              <a:rPr lang="fi-FI" dirty="0"/>
              <a:t>Muutosvalmiusanalyysin avulla pyrittiin ymmärtämään paremmin Helsingin seudun liikenteen kehittämiseen liittyvää toimijakenttää, heidän intressejään sekä tulevaisuuden kehittämistyön kannalta keskeisiä avainkysymyksiä ja mahdollisia tapoja niiden käsittelemiseksi.</a:t>
            </a:r>
          </a:p>
          <a:p>
            <a:pPr>
              <a:lnSpc>
                <a:spcPct val="120000"/>
              </a:lnSpc>
            </a:pPr>
            <a:r>
              <a:rPr lang="fi-FI" dirty="0"/>
              <a:t>Muutosvalmiusanalyysin tavoitteena oli hahmottaa:</a:t>
            </a:r>
          </a:p>
          <a:p>
            <a:pPr lvl="1">
              <a:lnSpc>
                <a:spcPct val="120000"/>
              </a:lnSpc>
            </a:pPr>
            <a:r>
              <a:rPr lang="fi-FI" dirty="0"/>
              <a:t>Miten nopeasti helsinkiläiset ovat valmiita ottamaan käyttöön uusia toimintatapoja, ja miten he sopeutuvat muutoksiin?</a:t>
            </a:r>
          </a:p>
          <a:p>
            <a:pPr lvl="1">
              <a:lnSpc>
                <a:spcPct val="120000"/>
              </a:lnSpc>
            </a:pPr>
            <a:r>
              <a:rPr lang="fi-FI" dirty="0"/>
              <a:t>Onko sillä merkitystä, miten hyvin vuorovaikutus on kaupungin puolesta järjestetty?</a:t>
            </a:r>
          </a:p>
          <a:p>
            <a:pPr lvl="1">
              <a:lnSpc>
                <a:spcPct val="120000"/>
              </a:lnSpc>
            </a:pPr>
            <a:r>
              <a:rPr lang="fi-FI" dirty="0"/>
              <a:t>Mitä muutosvalmiuden kannalta keskeisiä asioita olisi hyvä huomioida tulevissa vuorovaikutusprosesseissa?</a:t>
            </a:r>
          </a:p>
          <a:p>
            <a:pPr>
              <a:lnSpc>
                <a:spcPct val="120000"/>
              </a:lnSpc>
            </a:pPr>
            <a:r>
              <a:rPr lang="fi-FI" dirty="0"/>
              <a:t>Lisäksi analyysillä pyrittiin lisäämään ymmärrystä liikennejärjestelmähankkeiden vuorovaikutuksen toiminnasta ja vaikuttavuudesta:</a:t>
            </a:r>
          </a:p>
          <a:p>
            <a:pPr lvl="1">
              <a:lnSpc>
                <a:spcPct val="120000"/>
              </a:lnSpc>
            </a:pPr>
            <a:r>
              <a:rPr lang="fi-FI" dirty="0"/>
              <a:t>Vuorovaikutuksen kannalta olennaisten kohderyhmien tunnistaminen ja strateginen sidosryhmäyhteistyö </a:t>
            </a:r>
          </a:p>
          <a:p>
            <a:pPr lvl="1">
              <a:lnSpc>
                <a:spcPct val="120000"/>
              </a:lnSpc>
            </a:pPr>
            <a:r>
              <a:rPr lang="fi-FI" dirty="0"/>
              <a:t>Vuorovaikutuksen merkitys ja vaikutus hankkeiden hyväksyttävyyteen sekä vastustukseen.</a:t>
            </a:r>
          </a:p>
          <a:p>
            <a:pPr lvl="1">
              <a:lnSpc>
                <a:spcPct val="120000"/>
              </a:lnSpc>
            </a:pPr>
            <a:endParaRPr lang="fi-FI" dirty="0"/>
          </a:p>
        </p:txBody>
      </p:sp>
      <p:pic>
        <p:nvPicPr>
          <p:cNvPr id="9" name="Sisällön paikkamerkki 8" descr="Ryhmäideointi">
            <a:extLst>
              <a:ext uri="{FF2B5EF4-FFF2-40B4-BE49-F238E27FC236}">
                <a16:creationId xmlns:a16="http://schemas.microsoft.com/office/drawing/2014/main" id="{EE817E51-437A-40EA-88D3-DBAAE7970A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18559" y="1682853"/>
            <a:ext cx="3726255" cy="3726255"/>
          </a:xfrm>
        </p:spPr>
      </p:pic>
    </p:spTree>
    <p:extLst>
      <p:ext uri="{BB962C8B-B14F-4D97-AF65-F5344CB8AC3E}">
        <p14:creationId xmlns:p14="http://schemas.microsoft.com/office/powerpoint/2010/main" val="176118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2E3DFD96-1CC3-43B3-9C4A-A84956A9CA2C}"/>
              </a:ext>
            </a:extLst>
          </p:cNvPr>
          <p:cNvSpPr>
            <a:spLocks noGrp="1"/>
          </p:cNvSpPr>
          <p:nvPr>
            <p:ph type="title"/>
          </p:nvPr>
        </p:nvSpPr>
        <p:spPr>
          <a:xfrm>
            <a:off x="609600" y="273600"/>
            <a:ext cx="10972320" cy="1144800"/>
          </a:xfrm>
        </p:spPr>
        <p:txBody>
          <a:bodyPr/>
          <a:lstStyle/>
          <a:p>
            <a:r>
              <a:rPr lang="fi-FI" dirty="0"/>
              <a:t>Työmenetelmät ja vuorovaikutusaineiston analyysi</a:t>
            </a:r>
          </a:p>
        </p:txBody>
      </p:sp>
      <p:sp>
        <p:nvSpPr>
          <p:cNvPr id="3" name="Sisällön paikkamerkki 2">
            <a:extLst>
              <a:ext uri="{FF2B5EF4-FFF2-40B4-BE49-F238E27FC236}">
                <a16:creationId xmlns:a16="http://schemas.microsoft.com/office/drawing/2014/main" id="{BF6A1E8B-65DC-4D4D-8F2A-6F05C564DD43}"/>
              </a:ext>
            </a:extLst>
          </p:cNvPr>
          <p:cNvSpPr>
            <a:spLocks noGrp="1"/>
          </p:cNvSpPr>
          <p:nvPr>
            <p:ph sz="half" idx="1"/>
          </p:nvPr>
        </p:nvSpPr>
        <p:spPr>
          <a:xfrm>
            <a:off x="838200" y="1825626"/>
            <a:ext cx="7688274" cy="1938852"/>
          </a:xfrm>
        </p:spPr>
        <p:txBody>
          <a:bodyPr>
            <a:normAutofit fontScale="55000" lnSpcReduction="20000"/>
          </a:bodyPr>
          <a:lstStyle/>
          <a:p>
            <a:r>
              <a:rPr lang="fi-FI" dirty="0"/>
              <a:t>Hankkeessa analysoitiin valittujen liikennehankkeiden vuorovaikutusaineistoa</a:t>
            </a:r>
          </a:p>
          <a:p>
            <a:r>
              <a:rPr lang="fi-FI" dirty="0"/>
              <a:t>Aineistosta kerättiin ja luokiteltiin vuorovaikutusprosesseissa lausunnon tai kommentin antaneet sidosryhmät sekä heidän kannanottonsa</a:t>
            </a:r>
          </a:p>
          <a:p>
            <a:r>
              <a:rPr lang="fi-FI" dirty="0"/>
              <a:t>Kannanotoista muodostettiin keskeiset asiakysymykset, jotka ryhmiteltiin teemojen alle</a:t>
            </a:r>
          </a:p>
          <a:p>
            <a:r>
              <a:rPr lang="fi-FI" dirty="0"/>
              <a:t>Työpaja 19.12.2019: analyysin täydentäminen tulevaisuuskuvan työryhmän toimesta</a:t>
            </a:r>
          </a:p>
          <a:p>
            <a:endParaRPr lang="fi-FI" dirty="0"/>
          </a:p>
        </p:txBody>
      </p:sp>
      <p:graphicFrame>
        <p:nvGraphicFramePr>
          <p:cNvPr id="9" name="Sisällön paikkamerkki 6">
            <a:extLst>
              <a:ext uri="{FF2B5EF4-FFF2-40B4-BE49-F238E27FC236}">
                <a16:creationId xmlns:a16="http://schemas.microsoft.com/office/drawing/2014/main" id="{B254AEBA-80CF-4E04-B4ED-9F064B5655AB}"/>
              </a:ext>
            </a:extLst>
          </p:cNvPr>
          <p:cNvGraphicFramePr>
            <a:graphicFrameLocks noGrp="1"/>
          </p:cNvGraphicFramePr>
          <p:nvPr>
            <p:ph sz="half" idx="2"/>
            <p:extLst>
              <p:ext uri="{D42A27DB-BD31-4B8C-83A1-F6EECF244321}">
                <p14:modId xmlns:p14="http://schemas.microsoft.com/office/powerpoint/2010/main" val="608317390"/>
              </p:ext>
            </p:extLst>
          </p:nvPr>
        </p:nvGraphicFramePr>
        <p:xfrm>
          <a:off x="1351313" y="3347988"/>
          <a:ext cx="9489374" cy="2804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Nuoli: Viisikulmio 5">
            <a:extLst>
              <a:ext uri="{FF2B5EF4-FFF2-40B4-BE49-F238E27FC236}">
                <a16:creationId xmlns:a16="http://schemas.microsoft.com/office/drawing/2014/main" id="{0E101E7A-ED26-46A2-AA87-4590C47A8CF8}"/>
              </a:ext>
            </a:extLst>
          </p:cNvPr>
          <p:cNvSpPr/>
          <p:nvPr/>
        </p:nvSpPr>
        <p:spPr>
          <a:xfrm rot="5400000">
            <a:off x="9323403" y="3409165"/>
            <a:ext cx="720354" cy="760024"/>
          </a:xfrm>
          <a:prstGeom prst="homePlate">
            <a:avLst/>
          </a:prstGeom>
        </p:spPr>
        <p:style>
          <a:lnRef idx="2">
            <a:schemeClr val="accent5">
              <a:shade val="50000"/>
            </a:schemeClr>
          </a:lnRef>
          <a:fillRef idx="1">
            <a:schemeClr val="accent5"/>
          </a:fillRef>
          <a:effectRef idx="0">
            <a:schemeClr val="accent5"/>
          </a:effectRef>
          <a:fontRef idx="minor">
            <a:schemeClr val="lt1"/>
          </a:fontRef>
        </p:style>
        <p:txBody>
          <a:bodyPr vert="vert270" rtlCol="0" anchor="ctr"/>
          <a:lstStyle/>
          <a:p>
            <a:pPr algn="ctr"/>
            <a:r>
              <a:rPr lang="fi-FI" sz="1400" dirty="0"/>
              <a:t>Työpaja</a:t>
            </a:r>
          </a:p>
        </p:txBody>
      </p:sp>
    </p:spTree>
    <p:extLst>
      <p:ext uri="{BB962C8B-B14F-4D97-AF65-F5344CB8AC3E}">
        <p14:creationId xmlns:p14="http://schemas.microsoft.com/office/powerpoint/2010/main" val="3618523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C1062A-1777-45FF-8FE0-C67AD79D27D1}"/>
              </a:ext>
            </a:extLst>
          </p:cNvPr>
          <p:cNvSpPr>
            <a:spLocks noGrp="1"/>
          </p:cNvSpPr>
          <p:nvPr>
            <p:ph type="title"/>
          </p:nvPr>
        </p:nvSpPr>
        <p:spPr>
          <a:xfrm>
            <a:off x="609600" y="273600"/>
            <a:ext cx="10972320" cy="1144800"/>
          </a:xfrm>
        </p:spPr>
        <p:txBody>
          <a:bodyPr/>
          <a:lstStyle/>
          <a:p>
            <a:r>
              <a:rPr lang="fi-FI" dirty="0"/>
              <a:t>Käsiteltävät hankkeet ja aineistot</a:t>
            </a:r>
          </a:p>
        </p:txBody>
      </p:sp>
      <p:graphicFrame>
        <p:nvGraphicFramePr>
          <p:cNvPr id="9" name="Sisällön paikkamerkki 8">
            <a:extLst>
              <a:ext uri="{FF2B5EF4-FFF2-40B4-BE49-F238E27FC236}">
                <a16:creationId xmlns:a16="http://schemas.microsoft.com/office/drawing/2014/main" id="{42C6CA35-AA82-4DE8-9E5F-5482E0BF63D3}"/>
              </a:ext>
            </a:extLst>
          </p:cNvPr>
          <p:cNvGraphicFramePr>
            <a:graphicFrameLocks noGrp="1"/>
          </p:cNvGraphicFramePr>
          <p:nvPr>
            <p:ph idx="1"/>
            <p:extLst>
              <p:ext uri="{D42A27DB-BD31-4B8C-83A1-F6EECF244321}">
                <p14:modId xmlns:p14="http://schemas.microsoft.com/office/powerpoint/2010/main" val="3147742903"/>
              </p:ext>
            </p:extLst>
          </p:nvPr>
        </p:nvGraphicFramePr>
        <p:xfrm>
          <a:off x="609600" y="1604963"/>
          <a:ext cx="10972800" cy="3976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5649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A667FDA-238D-4773-A069-6FB68D537DA2}"/>
              </a:ext>
            </a:extLst>
          </p:cNvPr>
          <p:cNvSpPr>
            <a:spLocks noGrp="1"/>
          </p:cNvSpPr>
          <p:nvPr>
            <p:ph type="ctrTitle"/>
          </p:nvPr>
        </p:nvSpPr>
        <p:spPr>
          <a:xfrm>
            <a:off x="1524000" y="2235200"/>
            <a:ext cx="9144000" cy="2387600"/>
          </a:xfrm>
        </p:spPr>
        <p:txBody>
          <a:bodyPr anchor="ctr"/>
          <a:lstStyle/>
          <a:p>
            <a:r>
              <a:rPr lang="fi-FI" dirty="0"/>
              <a:t>Keskeiset asiakysymykset ja toimijaryhmät</a:t>
            </a:r>
          </a:p>
        </p:txBody>
      </p:sp>
    </p:spTree>
    <p:extLst>
      <p:ext uri="{BB962C8B-B14F-4D97-AF65-F5344CB8AC3E}">
        <p14:creationId xmlns:p14="http://schemas.microsoft.com/office/powerpoint/2010/main" val="1850055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1E4F90-EAB4-49D9-832C-A745F162C393}"/>
              </a:ext>
            </a:extLst>
          </p:cNvPr>
          <p:cNvSpPr>
            <a:spLocks noGrp="1"/>
          </p:cNvSpPr>
          <p:nvPr>
            <p:ph type="title"/>
          </p:nvPr>
        </p:nvSpPr>
        <p:spPr/>
        <p:txBody>
          <a:bodyPr/>
          <a:lstStyle/>
          <a:p>
            <a:r>
              <a:rPr lang="fi-FI" dirty="0"/>
              <a:t>Muutosvalmiuden painopisteet</a:t>
            </a:r>
          </a:p>
        </p:txBody>
      </p:sp>
      <p:sp>
        <p:nvSpPr>
          <p:cNvPr id="3" name="Tekstin paikkamerkki 2">
            <a:extLst>
              <a:ext uri="{FF2B5EF4-FFF2-40B4-BE49-F238E27FC236}">
                <a16:creationId xmlns:a16="http://schemas.microsoft.com/office/drawing/2014/main" id="{F1A3D26D-136C-46F9-AE4B-76BF93C46B16}"/>
              </a:ext>
            </a:extLst>
          </p:cNvPr>
          <p:cNvSpPr>
            <a:spLocks noGrp="1"/>
          </p:cNvSpPr>
          <p:nvPr>
            <p:ph idx="1"/>
          </p:nvPr>
        </p:nvSpPr>
        <p:spPr/>
        <p:txBody>
          <a:bodyPr>
            <a:normAutofit fontScale="77500" lnSpcReduction="20000"/>
          </a:bodyPr>
          <a:lstStyle/>
          <a:p>
            <a:pPr marL="108000" indent="0">
              <a:buNone/>
            </a:pPr>
            <a:r>
              <a:rPr lang="fi-FI" dirty="0"/>
              <a:t>Analyysissa tunnistettiin neljä hankkeissa esiin tulleiden asiakysymysten muodostamaa muutosvalmiuden painopistettä: </a:t>
            </a:r>
          </a:p>
          <a:p>
            <a:pPr marL="622350" indent="-514350">
              <a:buFont typeface="+mj-lt"/>
              <a:buAutoNum type="arabicPeriod"/>
            </a:pPr>
            <a:r>
              <a:rPr lang="fi-FI" dirty="0"/>
              <a:t>Päästövähennystavoitteiden saavuttaminen</a:t>
            </a:r>
          </a:p>
          <a:p>
            <a:pPr marL="622350" indent="-514350">
              <a:buFont typeface="+mj-lt"/>
              <a:buAutoNum type="arabicPeriod"/>
            </a:pPr>
            <a:r>
              <a:rPr lang="fi-FI" dirty="0"/>
              <a:t>Liikennejärjestelmän seudullinen kehittäminen</a:t>
            </a:r>
          </a:p>
          <a:p>
            <a:pPr marL="622350" indent="-514350">
              <a:buFont typeface="+mj-lt"/>
              <a:buAutoNum type="arabicPeriod"/>
            </a:pPr>
            <a:r>
              <a:rPr lang="fi-FI" dirty="0"/>
              <a:t>Helsingin kaupungin kasvu ja elinvoimaisuus</a:t>
            </a:r>
          </a:p>
          <a:p>
            <a:pPr marL="622350" indent="-514350">
              <a:buFont typeface="+mj-lt"/>
              <a:buAutoNum type="arabicPeriod"/>
            </a:pPr>
            <a:r>
              <a:rPr lang="fi-FI" dirty="0"/>
              <a:t>Hankkeiden koetut vaikutukset</a:t>
            </a:r>
          </a:p>
          <a:p>
            <a:r>
              <a:rPr lang="fi-FI" dirty="0"/>
              <a:t>Tunnistetut asiakysymykset ja painopisteet eivät ole toisiaan poissulkevia vaan toimivat näkökantana siihen miten:</a:t>
            </a:r>
          </a:p>
          <a:p>
            <a:pPr lvl="1"/>
            <a:r>
              <a:rPr lang="fi-FI" dirty="0"/>
              <a:t>Minkälaiset asiakysymykset voivat olla olennaisimpia tulevaisuudessa muutosvalmiuden kannalta</a:t>
            </a:r>
          </a:p>
          <a:p>
            <a:pPr lvl="1"/>
            <a:r>
              <a:rPr lang="fi-FI" dirty="0"/>
              <a:t>Mitkä painopisteet ovat tärkeimpiä eri sidosryhmille ja heidän muutosvalmiuden kannalta</a:t>
            </a:r>
          </a:p>
          <a:p>
            <a:pPr lvl="1"/>
            <a:r>
              <a:rPr lang="fi-FI" dirty="0"/>
              <a:t>Mitkä asiakysymykset ovat kaupunkilaisten kannalta olennaisimpia</a:t>
            </a:r>
          </a:p>
        </p:txBody>
      </p:sp>
    </p:spTree>
    <p:extLst>
      <p:ext uri="{BB962C8B-B14F-4D97-AF65-F5344CB8AC3E}">
        <p14:creationId xmlns:p14="http://schemas.microsoft.com/office/powerpoint/2010/main" val="1969454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a:extLst>
              <a:ext uri="{FF2B5EF4-FFF2-40B4-BE49-F238E27FC236}">
                <a16:creationId xmlns:a16="http://schemas.microsoft.com/office/drawing/2014/main" id="{1F9FB4D4-EA46-47F3-B2CB-8DBF37A9EF40}"/>
              </a:ext>
            </a:extLst>
          </p:cNvPr>
          <p:cNvGraphicFramePr>
            <a:graphicFrameLocks noGrp="1"/>
          </p:cNvGraphicFramePr>
          <p:nvPr>
            <p:ph idx="1"/>
            <p:extLst>
              <p:ext uri="{D42A27DB-BD31-4B8C-83A1-F6EECF244321}">
                <p14:modId xmlns:p14="http://schemas.microsoft.com/office/powerpoint/2010/main" val="1199292063"/>
              </p:ext>
            </p:extLst>
          </p:nvPr>
        </p:nvGraphicFramePr>
        <p:xfrm>
          <a:off x="609600" y="530352"/>
          <a:ext cx="10972800" cy="5051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116392"/>
      </p:ext>
    </p:extLst>
  </p:cSld>
  <p:clrMapOvr>
    <a:masterClrMapping/>
  </p:clrMapOvr>
</p:sld>
</file>

<file path=ppt/theme/theme1.xml><?xml version="1.0" encoding="utf-8"?>
<a:theme xmlns:a="http://schemas.openxmlformats.org/drawingml/2006/main" name="Akordi cop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1826</Words>
  <Application>Microsoft Office PowerPoint</Application>
  <PresentationFormat>Laajakuva</PresentationFormat>
  <Paragraphs>365</Paragraphs>
  <Slides>32</Slides>
  <Notes>6</Notes>
  <HiddenSlides>0</HiddenSlides>
  <MMClips>0</MMClips>
  <ScaleCrop>false</ScaleCrop>
  <HeadingPairs>
    <vt:vector size="6" baseType="variant">
      <vt:variant>
        <vt:lpstr>Käytetyt fontit</vt:lpstr>
      </vt:variant>
      <vt:variant>
        <vt:i4>4</vt:i4>
      </vt:variant>
      <vt:variant>
        <vt:lpstr>Teema</vt:lpstr>
      </vt:variant>
      <vt:variant>
        <vt:i4>8</vt:i4>
      </vt:variant>
      <vt:variant>
        <vt:lpstr>Dian otsikot</vt:lpstr>
      </vt:variant>
      <vt:variant>
        <vt:i4>32</vt:i4>
      </vt:variant>
    </vt:vector>
  </HeadingPairs>
  <TitlesOfParts>
    <vt:vector size="44" baseType="lpstr">
      <vt:lpstr>Arial</vt:lpstr>
      <vt:lpstr>Calibri</vt:lpstr>
      <vt:lpstr>Symbol</vt:lpstr>
      <vt:lpstr>Wingdings</vt:lpstr>
      <vt:lpstr>Akordi copy</vt:lpstr>
      <vt:lpstr>1_Office-teema</vt:lpstr>
      <vt:lpstr>2_Office-teema</vt:lpstr>
      <vt:lpstr>3_Office-teema</vt:lpstr>
      <vt:lpstr>4_Office-teema</vt:lpstr>
      <vt:lpstr>5_Office-teema</vt:lpstr>
      <vt:lpstr>6_Office-teema</vt:lpstr>
      <vt:lpstr>7_Office-teema</vt:lpstr>
      <vt:lpstr>Analyysi kaupunkilaisten muutosvalmiudesta liikennejärjestelmähankkeisiin</vt:lpstr>
      <vt:lpstr>Sisältö</vt:lpstr>
      <vt:lpstr>Johdanto</vt:lpstr>
      <vt:lpstr>Tavoitteet</vt:lpstr>
      <vt:lpstr>Työmenetelmät ja vuorovaikutusaineiston analyysi</vt:lpstr>
      <vt:lpstr>Käsiteltävät hankkeet ja aineistot</vt:lpstr>
      <vt:lpstr>Keskeiset asiakysymykset ja toimijaryhmät</vt:lpstr>
      <vt:lpstr>Muutosvalmiuden painopisteet</vt:lpstr>
      <vt:lpstr>PowerPoint-esitys</vt:lpstr>
      <vt:lpstr>PowerPoint-esitys</vt:lpstr>
      <vt:lpstr>PowerPoint-esitys</vt:lpstr>
      <vt:lpstr>Case-esimerkki: Hämeentien uudistus</vt:lpstr>
      <vt:lpstr>Case-esimerkki: Hämeentien uudistus</vt:lpstr>
      <vt:lpstr>Case-esimerkki: Hämeentien uudistus</vt:lpstr>
      <vt:lpstr>Työpaja 19.12.2019: Ryhmäkeskusteluiden tuloksia</vt:lpstr>
      <vt:lpstr>Mitä sidosryhmiä tulisi tulevaisuudessa huomioida paremmin? </vt:lpstr>
      <vt:lpstr>Vuorovaikutuksessa huomioitavia tekijöitä</vt:lpstr>
      <vt:lpstr>Muutosvalmius</vt:lpstr>
      <vt:lpstr>Muutosvalmius ja teoreettinen tausta</vt:lpstr>
      <vt:lpstr>Muutosvalmiuden mittaaminen</vt:lpstr>
      <vt:lpstr>Muutosvalmiuteen vaikuttaminen (esimerkkejä)</vt:lpstr>
      <vt:lpstr>Sosiaalinen hyväksyttävyys muutosvalmiuden osatekijänä</vt:lpstr>
      <vt:lpstr>PowerPoint-esitys</vt:lpstr>
      <vt:lpstr>Hyväksyntä vai hyväksyttävyys</vt:lpstr>
      <vt:lpstr>Hyväksyttävyyden syntymiseen vaikuttavia tekijöitä</vt:lpstr>
      <vt:lpstr>Hyväksyttävyys vaikuttaa muutosvalmiuteen </vt:lpstr>
      <vt:lpstr>Tulokset, johtopäätöksiä ja suosituksia</vt:lpstr>
      <vt:lpstr>Tulokset</vt:lpstr>
      <vt:lpstr>Johtopäätöksiä</vt:lpstr>
      <vt:lpstr>Suosituksia</vt:lpstr>
      <vt:lpstr>Lähteet</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2020-01-10T08:35:42Z</dcterms:created>
  <dcterms:modified xsi:type="dcterms:W3CDTF">2020-01-31T06:47:36Z</dcterms:modified>
</cp:coreProperties>
</file>